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anrope Light"/>
      <p:regular r:id="rId17"/>
      <p:bold r:id="rId18"/>
    </p:embeddedFont>
    <p:embeddedFont>
      <p:font typeface="Raleway"/>
      <p:regular r:id="rId19"/>
      <p:bold r:id="rId20"/>
      <p:italic r:id="rId21"/>
      <p:boldItalic r:id="rId22"/>
    </p:embeddedFont>
    <p:embeddedFont>
      <p:font typeface="Manrope SemiBold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Anaheim"/>
      <p:regular r:id="rId29"/>
      <p:bold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Manrope"/>
      <p:regular r:id="rId35"/>
      <p:bold r:id="rId36"/>
    </p:embeddedFont>
    <p:embeddedFont>
      <p:font typeface="Manrope Medium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ManropeSemiBold-bold.fntdata"/><Relationship Id="rId23" Type="http://schemas.openxmlformats.org/officeDocument/2006/relationships/font" Target="fonts/Manrope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ahei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Anaheim-bold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35" Type="http://schemas.openxmlformats.org/officeDocument/2006/relationships/font" Target="fonts/Manrope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ManropeMedium-regular.fntdata"/><Relationship Id="rId14" Type="http://schemas.openxmlformats.org/officeDocument/2006/relationships/slide" Target="slides/slide10.xml"/><Relationship Id="rId36" Type="http://schemas.openxmlformats.org/officeDocument/2006/relationships/font" Target="fonts/Manrope-bold.fntdata"/><Relationship Id="rId17" Type="http://schemas.openxmlformats.org/officeDocument/2006/relationships/font" Target="fonts/ManropeLight-regular.fntdata"/><Relationship Id="rId16" Type="http://schemas.openxmlformats.org/officeDocument/2006/relationships/slide" Target="slides/slide12.xml"/><Relationship Id="rId38" Type="http://schemas.openxmlformats.org/officeDocument/2006/relationships/font" Target="fonts/ManropeMedium-bold.fntdata"/><Relationship Id="rId19" Type="http://schemas.openxmlformats.org/officeDocument/2006/relationships/font" Target="fonts/Raleway-regular.fntdata"/><Relationship Id="rId18" Type="http://schemas.openxmlformats.org/officeDocument/2006/relationships/font" Target="fonts/Manrope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Tushar opens - introduces self &amp; overall project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1f0aa94ef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1f0aa94ef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Bushra explains what we decided on for the app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Mariyam explains code stuff (JavaScript, React Native, Firebase) - Tushar explains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*Exponential decay value used in list generation algorithm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Mariyam closes - Tushar opens floor for questions - all 3 answer as needed (whoever feels comfortable or knows the answer) - total time talking 4-5 min, questions 2-3 minutes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Tushar explains roadmap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1f0aa94ef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1f0aa94ef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Bushra discusses who we interviewed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Bushra discusses what we learned (most relevant to final product)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Mariyam defines some of our ideas using HMWs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1f0aa94ef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1f0aa94ef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Mariyam discusses our </a:t>
            </a:r>
            <a:r>
              <a:rPr lang="en"/>
              <a:t>takeaways</a:t>
            </a:r>
            <a:r>
              <a:rPr lang="en"/>
              <a:t> to define the problem/concept that we’re going to tackle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910c9cff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910c9cff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Bushra explains our ideas and what we landed 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910c9cffe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910c9cff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Tushar discusses experience prototype, Bushra discusses paper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910c9cff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910c9cff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Mariyam introduces Figma and general overview of our screens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07750" y="5225"/>
            <a:ext cx="10394000" cy="5679973"/>
            <a:chOff x="-407750" y="5225"/>
            <a:chExt cx="10394000" cy="567997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13225" y="181325"/>
              <a:ext cx="878700" cy="212400"/>
              <a:chOff x="713225" y="181325"/>
              <a:chExt cx="878700" cy="2124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3" name="Google Shape;13;p2"/>
            <p:cNvSpPr/>
            <p:nvPr/>
          </p:nvSpPr>
          <p:spPr>
            <a:xfrm>
              <a:off x="-407750" y="460399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147350" y="2758850"/>
              <a:ext cx="2838900" cy="283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21725" y="1263725"/>
              <a:ext cx="218100" cy="218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6" name="Google Shape;16;p2"/>
            <p:cNvCxnSpPr>
              <a:stCxn id="15" idx="0"/>
            </p:cNvCxnSpPr>
            <p:nvPr/>
          </p:nvCxnSpPr>
          <p:spPr>
            <a:xfrm rot="10800000">
              <a:off x="8430775" y="5225"/>
              <a:ext cx="0" cy="12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713225" y="1255325"/>
            <a:ext cx="5177100" cy="17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13225" y="3203263"/>
            <a:ext cx="27996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1"/>
          <p:cNvGrpSpPr/>
          <p:nvPr/>
        </p:nvGrpSpPr>
        <p:grpSpPr>
          <a:xfrm>
            <a:off x="-1013975" y="-514125"/>
            <a:ext cx="10055100" cy="5520525"/>
            <a:chOff x="-1013975" y="-514125"/>
            <a:chExt cx="10055100" cy="5520525"/>
          </a:xfrm>
        </p:grpSpPr>
        <p:grpSp>
          <p:nvGrpSpPr>
            <p:cNvPr id="294" name="Google Shape;294;p11"/>
            <p:cNvGrpSpPr/>
            <p:nvPr/>
          </p:nvGrpSpPr>
          <p:grpSpPr>
            <a:xfrm>
              <a:off x="713225" y="181325"/>
              <a:ext cx="878700" cy="212400"/>
              <a:chOff x="713225" y="181325"/>
              <a:chExt cx="878700" cy="212400"/>
            </a:xfrm>
          </p:grpSpPr>
          <p:sp>
            <p:nvSpPr>
              <p:cNvPr id="295" name="Google Shape;295;p11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97" name="Google Shape;297;p11"/>
            <p:cNvSpPr/>
            <p:nvPr/>
          </p:nvSpPr>
          <p:spPr>
            <a:xfrm rot="5400000">
              <a:off x="7252075" y="54225"/>
              <a:ext cx="2357400" cy="1220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-1013975" y="3218175"/>
              <a:ext cx="2357400" cy="1220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99" name="Google Shape;299;p11"/>
            <p:cNvGrpSpPr/>
            <p:nvPr/>
          </p:nvGrpSpPr>
          <p:grpSpPr>
            <a:xfrm>
              <a:off x="262759" y="2273450"/>
              <a:ext cx="591653" cy="1081200"/>
              <a:chOff x="7224259" y="2787025"/>
              <a:chExt cx="591653" cy="1081200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7224263" y="2787025"/>
                <a:ext cx="591649" cy="10812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1" name="Google Shape;301;p11"/>
              <p:cNvCxnSpPr/>
              <p:nvPr/>
            </p:nvCxnSpPr>
            <p:spPr>
              <a:xfrm>
                <a:off x="7224259" y="2930184"/>
                <a:ext cx="591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2" name="Google Shape;302;p11"/>
              <p:cNvSpPr/>
              <p:nvPr/>
            </p:nvSpPr>
            <p:spPr>
              <a:xfrm>
                <a:off x="7272265" y="2832416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7371776" y="2832416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7471288" y="2832416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5" name="Google Shape;305;p11"/>
            <p:cNvSpPr/>
            <p:nvPr/>
          </p:nvSpPr>
          <p:spPr>
            <a:xfrm rot="10800000">
              <a:off x="262750" y="3529800"/>
              <a:ext cx="218100" cy="218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6" name="Google Shape;306;p11"/>
            <p:cNvCxnSpPr>
              <a:stCxn id="305" idx="0"/>
            </p:cNvCxnSpPr>
            <p:nvPr/>
          </p:nvCxnSpPr>
          <p:spPr>
            <a:xfrm>
              <a:off x="371800" y="3747900"/>
              <a:ext cx="0" cy="12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7" name="Google Shape;307;p11"/>
            <p:cNvGrpSpPr/>
            <p:nvPr/>
          </p:nvGrpSpPr>
          <p:grpSpPr>
            <a:xfrm flipH="1">
              <a:off x="6445316" y="370226"/>
              <a:ext cx="1603833" cy="338561"/>
              <a:chOff x="294065" y="4525659"/>
              <a:chExt cx="1603833" cy="338561"/>
            </a:xfrm>
          </p:grpSpPr>
          <p:sp>
            <p:nvSpPr>
              <p:cNvPr id="308" name="Google Shape;308;p11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1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1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1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1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1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1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1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1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1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1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1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5" name="Google Shape;335;p11"/>
          <p:cNvSpPr txBox="1"/>
          <p:nvPr>
            <p:ph hasCustomPrompt="1" type="title"/>
          </p:nvPr>
        </p:nvSpPr>
        <p:spPr>
          <a:xfrm>
            <a:off x="1759938" y="1416838"/>
            <a:ext cx="5624100" cy="12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6" name="Google Shape;336;p11"/>
          <p:cNvSpPr txBox="1"/>
          <p:nvPr>
            <p:ph idx="1" type="subTitle"/>
          </p:nvPr>
        </p:nvSpPr>
        <p:spPr>
          <a:xfrm>
            <a:off x="1759938" y="2794850"/>
            <a:ext cx="5624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13"/>
          <p:cNvGrpSpPr/>
          <p:nvPr/>
        </p:nvGrpSpPr>
        <p:grpSpPr>
          <a:xfrm>
            <a:off x="-312692" y="294998"/>
            <a:ext cx="11100867" cy="4865502"/>
            <a:chOff x="-312692" y="294998"/>
            <a:chExt cx="11100867" cy="4865502"/>
          </a:xfrm>
        </p:grpSpPr>
        <p:sp>
          <p:nvSpPr>
            <p:cNvPr id="340" name="Google Shape;340;p13"/>
            <p:cNvSpPr/>
            <p:nvPr/>
          </p:nvSpPr>
          <p:spPr>
            <a:xfrm>
              <a:off x="8430775" y="29499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41" name="Google Shape;341;p13"/>
            <p:cNvGrpSpPr/>
            <p:nvPr/>
          </p:nvGrpSpPr>
          <p:grpSpPr>
            <a:xfrm>
              <a:off x="8677050" y="3677900"/>
              <a:ext cx="218100" cy="1482600"/>
              <a:chOff x="8321725" y="2557875"/>
              <a:chExt cx="218100" cy="1482600"/>
            </a:xfrm>
          </p:grpSpPr>
          <p:sp>
            <p:nvSpPr>
              <p:cNvPr id="342" name="Google Shape;342;p13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343" name="Google Shape;343;p13"/>
              <p:cNvCxnSpPr>
                <a:stCxn id="342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13"/>
              <p:cNvCxnSpPr>
                <a:stCxn id="342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45" name="Google Shape;345;p13"/>
            <p:cNvGrpSpPr/>
            <p:nvPr/>
          </p:nvGrpSpPr>
          <p:grpSpPr>
            <a:xfrm>
              <a:off x="-312692" y="4709484"/>
              <a:ext cx="1603833" cy="338561"/>
              <a:chOff x="294065" y="4525659"/>
              <a:chExt cx="1603833" cy="338561"/>
            </a:xfrm>
          </p:grpSpPr>
          <p:sp>
            <p:nvSpPr>
              <p:cNvPr id="346" name="Google Shape;346;p13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3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3" name="Google Shape;373;p13"/>
            <p:cNvSpPr/>
            <p:nvPr/>
          </p:nvSpPr>
          <p:spPr>
            <a:xfrm>
              <a:off x="8284075" y="1017725"/>
              <a:ext cx="687300" cy="68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74" name="Google Shape;3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13"/>
          <p:cNvSpPr txBox="1"/>
          <p:nvPr>
            <p:ph hasCustomPrompt="1" idx="2" type="title"/>
          </p:nvPr>
        </p:nvSpPr>
        <p:spPr>
          <a:xfrm>
            <a:off x="815946" y="137620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/>
          <p:nvPr>
            <p:ph hasCustomPrompt="1" idx="3" type="title"/>
          </p:nvPr>
        </p:nvSpPr>
        <p:spPr>
          <a:xfrm>
            <a:off x="816785" y="316774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" name="Google Shape;377;p13"/>
          <p:cNvSpPr txBox="1"/>
          <p:nvPr>
            <p:ph hasCustomPrompt="1" idx="4" type="title"/>
          </p:nvPr>
        </p:nvSpPr>
        <p:spPr>
          <a:xfrm>
            <a:off x="3524337" y="137620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8" name="Google Shape;378;p13"/>
          <p:cNvSpPr txBox="1"/>
          <p:nvPr>
            <p:ph hasCustomPrompt="1" idx="5" type="title"/>
          </p:nvPr>
        </p:nvSpPr>
        <p:spPr>
          <a:xfrm>
            <a:off x="3524337" y="316773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/>
          <p:nvPr>
            <p:ph hasCustomPrompt="1" idx="6" type="title"/>
          </p:nvPr>
        </p:nvSpPr>
        <p:spPr>
          <a:xfrm>
            <a:off x="6233748" y="137620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0" name="Google Shape;380;p13"/>
          <p:cNvSpPr txBox="1"/>
          <p:nvPr>
            <p:ph hasCustomPrompt="1" idx="7" type="title"/>
          </p:nvPr>
        </p:nvSpPr>
        <p:spPr>
          <a:xfrm>
            <a:off x="6233748" y="316773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1" name="Google Shape;381;p13"/>
          <p:cNvSpPr txBox="1"/>
          <p:nvPr>
            <p:ph idx="1" type="subTitle"/>
          </p:nvPr>
        </p:nvSpPr>
        <p:spPr>
          <a:xfrm>
            <a:off x="719925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2" name="Google Shape;382;p13"/>
          <p:cNvSpPr txBox="1"/>
          <p:nvPr>
            <p:ph idx="8" type="subTitle"/>
          </p:nvPr>
        </p:nvSpPr>
        <p:spPr>
          <a:xfrm>
            <a:off x="3426649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3" name="Google Shape;383;p13"/>
          <p:cNvSpPr txBox="1"/>
          <p:nvPr>
            <p:ph idx="9" type="subTitle"/>
          </p:nvPr>
        </p:nvSpPr>
        <p:spPr>
          <a:xfrm>
            <a:off x="6129146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4" name="Google Shape;384;p13"/>
          <p:cNvSpPr txBox="1"/>
          <p:nvPr>
            <p:ph idx="13" type="subTitle"/>
          </p:nvPr>
        </p:nvSpPr>
        <p:spPr>
          <a:xfrm>
            <a:off x="720750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5" name="Google Shape;385;p13"/>
          <p:cNvSpPr txBox="1"/>
          <p:nvPr>
            <p:ph idx="14" type="subTitle"/>
          </p:nvPr>
        </p:nvSpPr>
        <p:spPr>
          <a:xfrm>
            <a:off x="3427474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6" name="Google Shape;386;p13"/>
          <p:cNvSpPr txBox="1"/>
          <p:nvPr>
            <p:ph idx="15" type="subTitle"/>
          </p:nvPr>
        </p:nvSpPr>
        <p:spPr>
          <a:xfrm>
            <a:off x="6129971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4"/>
          <p:cNvGrpSpPr/>
          <p:nvPr/>
        </p:nvGrpSpPr>
        <p:grpSpPr>
          <a:xfrm>
            <a:off x="-1310700" y="173618"/>
            <a:ext cx="11908247" cy="5716305"/>
            <a:chOff x="-1310700" y="173618"/>
            <a:chExt cx="11908247" cy="5716305"/>
          </a:xfrm>
        </p:grpSpPr>
        <p:sp>
          <p:nvSpPr>
            <p:cNvPr id="389" name="Google Shape;389;p14"/>
            <p:cNvSpPr/>
            <p:nvPr/>
          </p:nvSpPr>
          <p:spPr>
            <a:xfrm>
              <a:off x="8621447" y="382450"/>
              <a:ext cx="1976100" cy="9063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-1310700" y="4808723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91" name="Google Shape;391;p14"/>
            <p:cNvGrpSpPr/>
            <p:nvPr/>
          </p:nvGrpSpPr>
          <p:grpSpPr>
            <a:xfrm flipH="1" rot="5400000">
              <a:off x="8020141" y="806254"/>
              <a:ext cx="1603833" cy="338561"/>
              <a:chOff x="294065" y="4525659"/>
              <a:chExt cx="1603833" cy="338561"/>
            </a:xfrm>
          </p:grpSpPr>
          <p:sp>
            <p:nvSpPr>
              <p:cNvPr id="392" name="Google Shape;392;p14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4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4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4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4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4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4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4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4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9" name="Google Shape;419;p14"/>
          <p:cNvSpPr txBox="1"/>
          <p:nvPr>
            <p:ph type="title"/>
          </p:nvPr>
        </p:nvSpPr>
        <p:spPr>
          <a:xfrm>
            <a:off x="1727575" y="549385"/>
            <a:ext cx="3021300" cy="48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"/>
          <p:cNvSpPr txBox="1"/>
          <p:nvPr>
            <p:ph type="title"/>
          </p:nvPr>
        </p:nvSpPr>
        <p:spPr>
          <a:xfrm>
            <a:off x="713225" y="448056"/>
            <a:ext cx="459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2" name="Google Shape;422;p15"/>
          <p:cNvSpPr txBox="1"/>
          <p:nvPr>
            <p:ph idx="1" type="subTitle"/>
          </p:nvPr>
        </p:nvSpPr>
        <p:spPr>
          <a:xfrm>
            <a:off x="713225" y="1082675"/>
            <a:ext cx="4598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23" name="Google Shape;423;p15"/>
          <p:cNvSpPr/>
          <p:nvPr>
            <p:ph idx="2" type="pic"/>
          </p:nvPr>
        </p:nvSpPr>
        <p:spPr>
          <a:xfrm>
            <a:off x="0" y="2129400"/>
            <a:ext cx="5161200" cy="3014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15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5" name="Google Shape;425;p15"/>
          <p:cNvGrpSpPr/>
          <p:nvPr/>
        </p:nvGrpSpPr>
        <p:grpSpPr>
          <a:xfrm>
            <a:off x="-1284858" y="-470113"/>
            <a:ext cx="1994100" cy="1410751"/>
            <a:chOff x="-1284858" y="-470113"/>
            <a:chExt cx="1994100" cy="1410751"/>
          </a:xfrm>
        </p:grpSpPr>
        <p:sp>
          <p:nvSpPr>
            <p:cNvPr id="426" name="Google Shape;426;p15"/>
            <p:cNvSpPr/>
            <p:nvPr/>
          </p:nvSpPr>
          <p:spPr>
            <a:xfrm>
              <a:off x="-1284858" y="-470113"/>
              <a:ext cx="1994100" cy="9144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27" name="Google Shape;427;p15"/>
            <p:cNvGrpSpPr/>
            <p:nvPr/>
          </p:nvGrpSpPr>
          <p:grpSpPr>
            <a:xfrm>
              <a:off x="169452" y="121943"/>
              <a:ext cx="338561" cy="818695"/>
              <a:chOff x="169452" y="121943"/>
              <a:chExt cx="338561" cy="818695"/>
            </a:xfrm>
          </p:grpSpPr>
          <p:sp>
            <p:nvSpPr>
              <p:cNvPr id="428" name="Google Shape;428;p15"/>
              <p:cNvSpPr/>
              <p:nvPr/>
            </p:nvSpPr>
            <p:spPr>
              <a:xfrm flipH="1" rot="5400000">
                <a:off x="477091" y="71369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 flipH="1" rot="5400000">
                <a:off x="477615" y="91023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 flipH="1" rot="5400000">
                <a:off x="323009" y="71369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 flipH="1" rot="5400000">
                <a:off x="323533" y="91023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 flipH="1" rot="5400000">
                <a:off x="168927" y="71369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 flipH="1" rot="5400000">
                <a:off x="169451" y="91023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 flipH="1" rot="5400000">
                <a:off x="477091" y="51661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 flipH="1" rot="5400000">
                <a:off x="323009" y="51661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 flipH="1" rot="5400000">
                <a:off x="168927" y="51661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 flipH="1" rot="5400000">
                <a:off x="477091" y="31954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 flipH="1" rot="5400000">
                <a:off x="323009" y="31954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 flipH="1" rot="5400000">
                <a:off x="168927" y="31954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 flipH="1" rot="5400000">
                <a:off x="477091" y="12246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 flipH="1" rot="5400000">
                <a:off x="323009" y="12246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 flipH="1" rot="5400000">
                <a:off x="168927" y="12246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"/>
          <p:cNvSpPr txBox="1"/>
          <p:nvPr>
            <p:ph type="title"/>
          </p:nvPr>
        </p:nvSpPr>
        <p:spPr>
          <a:xfrm>
            <a:off x="725061" y="539500"/>
            <a:ext cx="2074200" cy="1146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16"/>
          <p:cNvSpPr txBox="1"/>
          <p:nvPr>
            <p:ph idx="1" type="subTitle"/>
          </p:nvPr>
        </p:nvSpPr>
        <p:spPr>
          <a:xfrm>
            <a:off x="725050" y="1723150"/>
            <a:ext cx="2074200" cy="111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16"/>
          <p:cNvSpPr/>
          <p:nvPr>
            <p:ph idx="2" type="pic"/>
          </p:nvPr>
        </p:nvSpPr>
        <p:spPr>
          <a:xfrm>
            <a:off x="5908456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16"/>
          <p:cNvSpPr/>
          <p:nvPr>
            <p:ph idx="3" type="pic"/>
          </p:nvPr>
        </p:nvSpPr>
        <p:spPr>
          <a:xfrm>
            <a:off x="0" y="3066600"/>
            <a:ext cx="56409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16"/>
          <p:cNvSpPr/>
          <p:nvPr>
            <p:ph idx="4" type="pic"/>
          </p:nvPr>
        </p:nvSpPr>
        <p:spPr>
          <a:xfrm>
            <a:off x="3295365" y="0"/>
            <a:ext cx="2345700" cy="2749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49" name="Google Shape;449;p16"/>
          <p:cNvGrpSpPr/>
          <p:nvPr/>
        </p:nvGrpSpPr>
        <p:grpSpPr>
          <a:xfrm>
            <a:off x="197562" y="-13037"/>
            <a:ext cx="218100" cy="3074100"/>
            <a:chOff x="197562" y="-13037"/>
            <a:chExt cx="218100" cy="3074100"/>
          </a:xfrm>
        </p:grpSpPr>
        <p:grpSp>
          <p:nvGrpSpPr>
            <p:cNvPr id="450" name="Google Shape;450;p16"/>
            <p:cNvGrpSpPr/>
            <p:nvPr/>
          </p:nvGrpSpPr>
          <p:grpSpPr>
            <a:xfrm rot="10800000">
              <a:off x="197562" y="-13037"/>
              <a:ext cx="218100" cy="1239000"/>
              <a:chOff x="8321275" y="2721525"/>
              <a:chExt cx="218100" cy="1239000"/>
            </a:xfrm>
          </p:grpSpPr>
          <p:sp>
            <p:nvSpPr>
              <p:cNvPr id="451" name="Google Shape;451;p16"/>
              <p:cNvSpPr/>
              <p:nvPr/>
            </p:nvSpPr>
            <p:spPr>
              <a:xfrm>
                <a:off x="8321275" y="272152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452" name="Google Shape;452;p16"/>
              <p:cNvCxnSpPr>
                <a:stCxn id="451" idx="4"/>
              </p:cNvCxnSpPr>
              <p:nvPr/>
            </p:nvCxnSpPr>
            <p:spPr>
              <a:xfrm>
                <a:off x="8430325" y="2939625"/>
                <a:ext cx="0" cy="102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53" name="Google Shape;453;p16"/>
            <p:cNvCxnSpPr>
              <a:stCxn id="451" idx="0"/>
            </p:cNvCxnSpPr>
            <p:nvPr/>
          </p:nvCxnSpPr>
          <p:spPr>
            <a:xfrm>
              <a:off x="306612" y="1225963"/>
              <a:ext cx="0" cy="183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7"/>
          <p:cNvGrpSpPr/>
          <p:nvPr/>
        </p:nvGrpSpPr>
        <p:grpSpPr>
          <a:xfrm>
            <a:off x="-370675" y="-274600"/>
            <a:ext cx="9251385" cy="5526998"/>
            <a:chOff x="-370675" y="-274600"/>
            <a:chExt cx="9251385" cy="5526998"/>
          </a:xfrm>
        </p:grpSpPr>
        <p:sp>
          <p:nvSpPr>
            <p:cNvPr id="456" name="Google Shape;456;p17"/>
            <p:cNvSpPr/>
            <p:nvPr/>
          </p:nvSpPr>
          <p:spPr>
            <a:xfrm>
              <a:off x="-370675" y="417119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5678050" y="-274600"/>
              <a:ext cx="683700" cy="683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58" name="Google Shape;458;p17"/>
            <p:cNvGrpSpPr/>
            <p:nvPr/>
          </p:nvGrpSpPr>
          <p:grpSpPr>
            <a:xfrm>
              <a:off x="8696231" y="1769834"/>
              <a:ext cx="184479" cy="1603833"/>
              <a:chOff x="8638752" y="2668915"/>
              <a:chExt cx="184479" cy="1603833"/>
            </a:xfrm>
          </p:grpSpPr>
          <p:sp>
            <p:nvSpPr>
              <p:cNvPr id="459" name="Google Shape;459;p17"/>
              <p:cNvSpPr/>
              <p:nvPr/>
            </p:nvSpPr>
            <p:spPr>
              <a:xfrm flipH="1" rot="5400000">
                <a:off x="8792309" y="3260666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 flipH="1" rot="5400000">
                <a:off x="8792833" y="3457212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 flipH="1" rot="5400000">
                <a:off x="8792833" y="3653234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 flipH="1" rot="5400000">
                <a:off x="8792309" y="384978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 flipH="1" rot="5400000">
                <a:off x="8792833" y="4046327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7"/>
              <p:cNvSpPr/>
              <p:nvPr/>
            </p:nvSpPr>
            <p:spPr>
              <a:xfrm flipH="1" rot="5400000">
                <a:off x="8792833" y="4242350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7"/>
              <p:cNvSpPr/>
              <p:nvPr/>
            </p:nvSpPr>
            <p:spPr>
              <a:xfrm flipH="1" rot="5400000">
                <a:off x="8638227" y="3260666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 flipH="1" rot="5400000">
                <a:off x="8638751" y="3457212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7"/>
              <p:cNvSpPr/>
              <p:nvPr/>
            </p:nvSpPr>
            <p:spPr>
              <a:xfrm flipH="1" rot="5400000">
                <a:off x="8638751" y="3653234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7"/>
              <p:cNvSpPr/>
              <p:nvPr/>
            </p:nvSpPr>
            <p:spPr>
              <a:xfrm flipH="1" rot="5400000">
                <a:off x="8638227" y="384978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7"/>
              <p:cNvSpPr/>
              <p:nvPr/>
            </p:nvSpPr>
            <p:spPr>
              <a:xfrm flipH="1" rot="5400000">
                <a:off x="8638751" y="4046327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7"/>
              <p:cNvSpPr/>
              <p:nvPr/>
            </p:nvSpPr>
            <p:spPr>
              <a:xfrm flipH="1" rot="5400000">
                <a:off x="8638751" y="4242350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7"/>
              <p:cNvSpPr/>
              <p:nvPr/>
            </p:nvSpPr>
            <p:spPr>
              <a:xfrm flipH="1" rot="5400000">
                <a:off x="8792309" y="306359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7"/>
              <p:cNvSpPr/>
              <p:nvPr/>
            </p:nvSpPr>
            <p:spPr>
              <a:xfrm flipH="1" rot="5400000">
                <a:off x="8638227" y="306359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7"/>
              <p:cNvSpPr/>
              <p:nvPr/>
            </p:nvSpPr>
            <p:spPr>
              <a:xfrm flipH="1" rot="5400000">
                <a:off x="8792309" y="2866516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7"/>
              <p:cNvSpPr/>
              <p:nvPr/>
            </p:nvSpPr>
            <p:spPr>
              <a:xfrm flipH="1" rot="5400000">
                <a:off x="8638227" y="2866516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7"/>
              <p:cNvSpPr/>
              <p:nvPr/>
            </p:nvSpPr>
            <p:spPr>
              <a:xfrm flipH="1" rot="5400000">
                <a:off x="8792309" y="26694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7"/>
              <p:cNvSpPr/>
              <p:nvPr/>
            </p:nvSpPr>
            <p:spPr>
              <a:xfrm flipH="1" rot="5400000">
                <a:off x="8638227" y="26694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7" name="Google Shape;477;p17"/>
          <p:cNvSpPr txBox="1"/>
          <p:nvPr>
            <p:ph type="title"/>
          </p:nvPr>
        </p:nvSpPr>
        <p:spPr>
          <a:xfrm>
            <a:off x="713250" y="445025"/>
            <a:ext cx="363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8" name="Google Shape;478;p17"/>
          <p:cNvSpPr txBox="1"/>
          <p:nvPr>
            <p:ph idx="1" type="body"/>
          </p:nvPr>
        </p:nvSpPr>
        <p:spPr>
          <a:xfrm>
            <a:off x="713250" y="1257575"/>
            <a:ext cx="7717500" cy="24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8"/>
          <p:cNvSpPr txBox="1"/>
          <p:nvPr>
            <p:ph idx="1" type="body"/>
          </p:nvPr>
        </p:nvSpPr>
        <p:spPr>
          <a:xfrm>
            <a:off x="713250" y="1257575"/>
            <a:ext cx="7717500" cy="11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81" name="Google Shape;48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2" name="Google Shape;482;p18"/>
          <p:cNvGrpSpPr/>
          <p:nvPr/>
        </p:nvGrpSpPr>
        <p:grpSpPr>
          <a:xfrm>
            <a:off x="-507475" y="181325"/>
            <a:ext cx="10596350" cy="5748300"/>
            <a:chOff x="-507475" y="181325"/>
            <a:chExt cx="10596350" cy="5748300"/>
          </a:xfrm>
        </p:grpSpPr>
        <p:grpSp>
          <p:nvGrpSpPr>
            <p:cNvPr id="483" name="Google Shape;483;p18"/>
            <p:cNvGrpSpPr/>
            <p:nvPr/>
          </p:nvGrpSpPr>
          <p:grpSpPr>
            <a:xfrm>
              <a:off x="-507475" y="181325"/>
              <a:ext cx="10596350" cy="5748300"/>
              <a:chOff x="-507475" y="181325"/>
              <a:chExt cx="10596350" cy="5748300"/>
            </a:xfrm>
          </p:grpSpPr>
          <p:grpSp>
            <p:nvGrpSpPr>
              <p:cNvPr id="484" name="Google Shape;484;p18"/>
              <p:cNvGrpSpPr/>
              <p:nvPr/>
            </p:nvGrpSpPr>
            <p:grpSpPr>
              <a:xfrm>
                <a:off x="738625" y="181325"/>
                <a:ext cx="878700" cy="212400"/>
                <a:chOff x="713225" y="181325"/>
                <a:chExt cx="878700" cy="212400"/>
              </a:xfrm>
            </p:grpSpPr>
            <p:sp>
              <p:nvSpPr>
                <p:cNvPr id="485" name="Google Shape;485;p18"/>
                <p:cNvSpPr/>
                <p:nvPr/>
              </p:nvSpPr>
              <p:spPr>
                <a:xfrm>
                  <a:off x="713225" y="181325"/>
                  <a:ext cx="878700" cy="2124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486" name="Google Shape;486;p18"/>
                <p:cNvSpPr/>
                <p:nvPr/>
              </p:nvSpPr>
              <p:spPr>
                <a:xfrm>
                  <a:off x="713225" y="181325"/>
                  <a:ext cx="212400" cy="212400"/>
                </a:xfrm>
                <a:prstGeom prst="ellipse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sp>
            <p:nvSpPr>
              <p:cNvPr id="487" name="Google Shape;487;p18"/>
              <p:cNvSpPr/>
              <p:nvPr/>
            </p:nvSpPr>
            <p:spPr>
              <a:xfrm rot="5400000">
                <a:off x="-1075825" y="4140575"/>
                <a:ext cx="2357400" cy="12207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 flipH="1">
                <a:off x="7731475" y="3709888"/>
                <a:ext cx="2357400" cy="12207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489" name="Google Shape;489;p18"/>
              <p:cNvGrpSpPr/>
              <p:nvPr/>
            </p:nvGrpSpPr>
            <p:grpSpPr>
              <a:xfrm>
                <a:off x="8594050" y="4021513"/>
                <a:ext cx="218100" cy="1476600"/>
                <a:chOff x="8594050" y="4021513"/>
                <a:chExt cx="218100" cy="1476600"/>
              </a:xfrm>
            </p:grpSpPr>
            <p:cxnSp>
              <p:nvCxnSpPr>
                <p:cNvPr id="490" name="Google Shape;490;p18"/>
                <p:cNvCxnSpPr>
                  <a:stCxn id="491" idx="0"/>
                </p:cNvCxnSpPr>
                <p:nvPr/>
              </p:nvCxnSpPr>
              <p:spPr>
                <a:xfrm>
                  <a:off x="8703100" y="4239613"/>
                  <a:ext cx="0" cy="125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91" name="Google Shape;491;p18"/>
                <p:cNvSpPr/>
                <p:nvPr/>
              </p:nvSpPr>
              <p:spPr>
                <a:xfrm flipH="1" rot="10800000">
                  <a:off x="8594050" y="4021513"/>
                  <a:ext cx="218100" cy="218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5280000" dist="28575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grpSp>
          <p:nvGrpSpPr>
            <p:cNvPr id="492" name="Google Shape;492;p18"/>
            <p:cNvGrpSpPr/>
            <p:nvPr/>
          </p:nvGrpSpPr>
          <p:grpSpPr>
            <a:xfrm flipH="1">
              <a:off x="593791" y="4434726"/>
              <a:ext cx="1603833" cy="338561"/>
              <a:chOff x="294065" y="4525659"/>
              <a:chExt cx="1603833" cy="338561"/>
            </a:xfrm>
          </p:grpSpPr>
          <p:sp>
            <p:nvSpPr>
              <p:cNvPr id="493" name="Google Shape;493;p18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8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19"/>
          <p:cNvGrpSpPr/>
          <p:nvPr/>
        </p:nvGrpSpPr>
        <p:grpSpPr>
          <a:xfrm>
            <a:off x="-1684292" y="-162202"/>
            <a:ext cx="11537517" cy="5800552"/>
            <a:chOff x="-1684292" y="-162202"/>
            <a:chExt cx="11537517" cy="5800552"/>
          </a:xfrm>
        </p:grpSpPr>
        <p:sp>
          <p:nvSpPr>
            <p:cNvPr id="522" name="Google Shape;522;p19"/>
            <p:cNvSpPr/>
            <p:nvPr/>
          </p:nvSpPr>
          <p:spPr>
            <a:xfrm>
              <a:off x="8256025" y="4041150"/>
              <a:ext cx="1597200" cy="159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3" name="Google Shape;523;p19"/>
            <p:cNvSpPr/>
            <p:nvPr/>
          </p:nvSpPr>
          <p:spPr>
            <a:xfrm flipH="1">
              <a:off x="-1684292" y="-162202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24" name="Google Shape;524;p19"/>
            <p:cNvGrpSpPr/>
            <p:nvPr/>
          </p:nvGrpSpPr>
          <p:grpSpPr>
            <a:xfrm flipH="1">
              <a:off x="361133" y="3677900"/>
              <a:ext cx="218100" cy="1482600"/>
              <a:chOff x="8321725" y="2557875"/>
              <a:chExt cx="218100" cy="1482600"/>
            </a:xfrm>
          </p:grpSpPr>
          <p:sp>
            <p:nvSpPr>
              <p:cNvPr id="525" name="Google Shape;525;p19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526" name="Google Shape;526;p19"/>
              <p:cNvCxnSpPr>
                <a:stCxn id="525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19"/>
              <p:cNvCxnSpPr>
                <a:stCxn id="525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28" name="Google Shape;528;p19"/>
            <p:cNvGrpSpPr/>
            <p:nvPr/>
          </p:nvGrpSpPr>
          <p:grpSpPr>
            <a:xfrm flipH="1">
              <a:off x="7965142" y="4652334"/>
              <a:ext cx="1603833" cy="338561"/>
              <a:chOff x="294065" y="4525659"/>
              <a:chExt cx="1603833" cy="338561"/>
            </a:xfrm>
          </p:grpSpPr>
          <p:sp>
            <p:nvSpPr>
              <p:cNvPr id="529" name="Google Shape;529;p1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1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1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6" name="Google Shape;556;p19"/>
            <p:cNvSpPr/>
            <p:nvPr/>
          </p:nvSpPr>
          <p:spPr>
            <a:xfrm flipH="1">
              <a:off x="132508" y="560525"/>
              <a:ext cx="687300" cy="68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57" name="Google Shape;557;p19"/>
            <p:cNvGrpSpPr/>
            <p:nvPr/>
          </p:nvGrpSpPr>
          <p:grpSpPr>
            <a:xfrm>
              <a:off x="8134954" y="179488"/>
              <a:ext cx="591646" cy="720033"/>
              <a:chOff x="3883186" y="1687261"/>
              <a:chExt cx="465900" cy="567000"/>
            </a:xfrm>
          </p:grpSpPr>
          <p:cxnSp>
            <p:nvCxnSpPr>
              <p:cNvPr id="558" name="Google Shape;558;p19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9" name="Google Shape;559;p19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p19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1" name="Google Shape;561;p19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562" name="Google Shape;562;p19"/>
            <p:cNvSpPr/>
            <p:nvPr/>
          </p:nvSpPr>
          <p:spPr>
            <a:xfrm>
              <a:off x="8655100" y="3007500"/>
              <a:ext cx="218100" cy="21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563" name="Google Shape;563;p19"/>
            <p:cNvCxnSpPr>
              <a:stCxn id="562" idx="0"/>
            </p:cNvCxnSpPr>
            <p:nvPr/>
          </p:nvCxnSpPr>
          <p:spPr>
            <a:xfrm rot="10800000">
              <a:off x="8764150" y="-47700"/>
              <a:ext cx="0" cy="3055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4" name="Google Shape;56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5" name="Google Shape;565;p19"/>
          <p:cNvSpPr txBox="1"/>
          <p:nvPr>
            <p:ph idx="1" type="subTitle"/>
          </p:nvPr>
        </p:nvSpPr>
        <p:spPr>
          <a:xfrm>
            <a:off x="719975" y="1352550"/>
            <a:ext cx="37527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6" name="Google Shape;566;p19"/>
          <p:cNvSpPr txBox="1"/>
          <p:nvPr>
            <p:ph idx="2" type="subTitle"/>
          </p:nvPr>
        </p:nvSpPr>
        <p:spPr>
          <a:xfrm>
            <a:off x="4671332" y="1352550"/>
            <a:ext cx="37527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0"/>
          <p:cNvGrpSpPr/>
          <p:nvPr/>
        </p:nvGrpSpPr>
        <p:grpSpPr>
          <a:xfrm>
            <a:off x="-920924" y="175450"/>
            <a:ext cx="9913464" cy="5223875"/>
            <a:chOff x="-920924" y="175450"/>
            <a:chExt cx="9913464" cy="5223875"/>
          </a:xfrm>
        </p:grpSpPr>
        <p:sp>
          <p:nvSpPr>
            <p:cNvPr id="569" name="Google Shape;569;p20"/>
            <p:cNvSpPr/>
            <p:nvPr/>
          </p:nvSpPr>
          <p:spPr>
            <a:xfrm>
              <a:off x="7343826" y="4671225"/>
              <a:ext cx="1587600" cy="728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70" name="Google Shape;570;p20"/>
            <p:cNvGrpSpPr/>
            <p:nvPr/>
          </p:nvGrpSpPr>
          <p:grpSpPr>
            <a:xfrm>
              <a:off x="8601724" y="4411773"/>
              <a:ext cx="390816" cy="384474"/>
              <a:chOff x="5470200" y="2889360"/>
              <a:chExt cx="304920" cy="304920"/>
            </a:xfrm>
          </p:grpSpPr>
          <p:sp>
            <p:nvSpPr>
              <p:cNvPr id="571" name="Google Shape;571;p20"/>
              <p:cNvSpPr/>
              <p:nvPr/>
            </p:nvSpPr>
            <p:spPr>
              <a:xfrm>
                <a:off x="5470200" y="2889360"/>
                <a:ext cx="304920" cy="304920"/>
              </a:xfrm>
              <a:custGeom>
                <a:rect b="b" l="l" r="r" t="t"/>
                <a:pathLst>
                  <a:path extrusionOk="0" h="847" w="847">
                    <a:moveTo>
                      <a:pt x="0" y="0"/>
                    </a:moveTo>
                    <a:lnTo>
                      <a:pt x="847" y="0"/>
                    </a:lnTo>
                    <a:lnTo>
                      <a:pt x="847" y="847"/>
                    </a:lnTo>
                    <a:lnTo>
                      <a:pt x="0" y="84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7150" lIns="92150" spcFirstLastPara="1" rIns="92150" wrap="square" tIns="4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72" name="Google Shape;572;p20"/>
              <p:cNvCxnSpPr/>
              <p:nvPr/>
            </p:nvCxnSpPr>
            <p:spPr>
              <a:xfrm>
                <a:off x="5470200" y="2889360"/>
                <a:ext cx="304800" cy="30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20"/>
              <p:cNvCxnSpPr/>
              <p:nvPr/>
            </p:nvCxnSpPr>
            <p:spPr>
              <a:xfrm>
                <a:off x="5470200" y="2889360"/>
                <a:ext cx="304800" cy="30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20"/>
              <p:cNvCxnSpPr/>
              <p:nvPr/>
            </p:nvCxnSpPr>
            <p:spPr>
              <a:xfrm flipH="1">
                <a:off x="5470320" y="2889360"/>
                <a:ext cx="304800" cy="30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575" name="Google Shape;575;p20"/>
            <p:cNvSpPr/>
            <p:nvPr/>
          </p:nvSpPr>
          <p:spPr>
            <a:xfrm>
              <a:off x="-920924" y="175450"/>
              <a:ext cx="1587600" cy="728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76" name="Google Shape;57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7" name="Google Shape;577;p20"/>
          <p:cNvSpPr txBox="1"/>
          <p:nvPr>
            <p:ph idx="1" type="subTitle"/>
          </p:nvPr>
        </p:nvSpPr>
        <p:spPr>
          <a:xfrm>
            <a:off x="851225" y="3000706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78" name="Google Shape;578;p20"/>
          <p:cNvSpPr txBox="1"/>
          <p:nvPr>
            <p:ph idx="2" type="subTitle"/>
          </p:nvPr>
        </p:nvSpPr>
        <p:spPr>
          <a:xfrm>
            <a:off x="3397950" y="3000706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79" name="Google Shape;579;p20"/>
          <p:cNvSpPr txBox="1"/>
          <p:nvPr>
            <p:ph idx="3" type="subTitle"/>
          </p:nvPr>
        </p:nvSpPr>
        <p:spPr>
          <a:xfrm>
            <a:off x="5944675" y="3000708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0" name="Google Shape;580;p20"/>
          <p:cNvSpPr txBox="1"/>
          <p:nvPr>
            <p:ph idx="4" type="subTitle"/>
          </p:nvPr>
        </p:nvSpPr>
        <p:spPr>
          <a:xfrm>
            <a:off x="851225" y="219221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1" name="Google Shape;581;p20"/>
          <p:cNvSpPr txBox="1"/>
          <p:nvPr>
            <p:ph idx="5" type="subTitle"/>
          </p:nvPr>
        </p:nvSpPr>
        <p:spPr>
          <a:xfrm>
            <a:off x="3397954" y="219221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2" name="Google Shape;582;p20"/>
          <p:cNvSpPr txBox="1"/>
          <p:nvPr>
            <p:ph idx="6" type="subTitle"/>
          </p:nvPr>
        </p:nvSpPr>
        <p:spPr>
          <a:xfrm>
            <a:off x="5944675" y="219221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7205325" y="2668915"/>
            <a:ext cx="2816925" cy="2628083"/>
            <a:chOff x="7205325" y="2668915"/>
            <a:chExt cx="2816925" cy="2628083"/>
          </a:xfrm>
        </p:grpSpPr>
        <p:sp>
          <p:nvSpPr>
            <p:cNvPr id="21" name="Google Shape;21;p3"/>
            <p:cNvSpPr/>
            <p:nvPr/>
          </p:nvSpPr>
          <p:spPr>
            <a:xfrm>
              <a:off x="7664850" y="421579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205325" y="4422225"/>
              <a:ext cx="683700" cy="68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3" name="Google Shape;23;p3"/>
            <p:cNvGrpSpPr/>
            <p:nvPr/>
          </p:nvGrpSpPr>
          <p:grpSpPr>
            <a:xfrm flipH="1" rot="5400000">
              <a:off x="8006116" y="3301551"/>
              <a:ext cx="1603833" cy="338561"/>
              <a:chOff x="294065" y="4525659"/>
              <a:chExt cx="1603833" cy="338561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Google Shape;51;p3"/>
          <p:cNvSpPr txBox="1"/>
          <p:nvPr>
            <p:ph type="title"/>
          </p:nvPr>
        </p:nvSpPr>
        <p:spPr>
          <a:xfrm>
            <a:off x="4420850" y="1751375"/>
            <a:ext cx="3199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3"/>
          <p:cNvSpPr txBox="1"/>
          <p:nvPr>
            <p:ph hasCustomPrompt="1" idx="2" type="title"/>
          </p:nvPr>
        </p:nvSpPr>
        <p:spPr>
          <a:xfrm>
            <a:off x="4655951" y="873375"/>
            <a:ext cx="1238700" cy="55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3"/>
          <p:cNvSpPr/>
          <p:nvPr>
            <p:ph idx="3" type="pic"/>
          </p:nvPr>
        </p:nvSpPr>
        <p:spPr>
          <a:xfrm flipH="1">
            <a:off x="-48" y="0"/>
            <a:ext cx="3493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5" name="Google Shape;585;p21"/>
          <p:cNvSpPr txBox="1"/>
          <p:nvPr>
            <p:ph idx="1" type="subTitle"/>
          </p:nvPr>
        </p:nvSpPr>
        <p:spPr>
          <a:xfrm>
            <a:off x="1048041" y="1701833"/>
            <a:ext cx="3152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6" name="Google Shape;586;p21"/>
          <p:cNvSpPr txBox="1"/>
          <p:nvPr>
            <p:ph idx="2" type="subTitle"/>
          </p:nvPr>
        </p:nvSpPr>
        <p:spPr>
          <a:xfrm>
            <a:off x="4943270" y="1701828"/>
            <a:ext cx="3152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7" name="Google Shape;587;p21"/>
          <p:cNvSpPr txBox="1"/>
          <p:nvPr>
            <p:ph idx="3" type="subTitle"/>
          </p:nvPr>
        </p:nvSpPr>
        <p:spPr>
          <a:xfrm>
            <a:off x="1048041" y="3466220"/>
            <a:ext cx="3152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8" name="Google Shape;588;p21"/>
          <p:cNvSpPr txBox="1"/>
          <p:nvPr>
            <p:ph idx="4" type="subTitle"/>
          </p:nvPr>
        </p:nvSpPr>
        <p:spPr>
          <a:xfrm>
            <a:off x="4943268" y="3466204"/>
            <a:ext cx="3152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9" name="Google Shape;589;p21"/>
          <p:cNvSpPr txBox="1"/>
          <p:nvPr>
            <p:ph idx="5" type="subTitle"/>
          </p:nvPr>
        </p:nvSpPr>
        <p:spPr>
          <a:xfrm>
            <a:off x="1048041" y="1190625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0" name="Google Shape;590;p21"/>
          <p:cNvSpPr txBox="1"/>
          <p:nvPr>
            <p:ph idx="6" type="subTitle"/>
          </p:nvPr>
        </p:nvSpPr>
        <p:spPr>
          <a:xfrm>
            <a:off x="1048041" y="2955037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1" name="Google Shape;591;p21"/>
          <p:cNvSpPr txBox="1"/>
          <p:nvPr>
            <p:ph idx="7" type="subTitle"/>
          </p:nvPr>
        </p:nvSpPr>
        <p:spPr>
          <a:xfrm>
            <a:off x="4943241" y="1190625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2" name="Google Shape;592;p21"/>
          <p:cNvSpPr txBox="1"/>
          <p:nvPr>
            <p:ph idx="8" type="subTitle"/>
          </p:nvPr>
        </p:nvSpPr>
        <p:spPr>
          <a:xfrm>
            <a:off x="4943241" y="2955018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93" name="Google Shape;593;p21"/>
          <p:cNvGrpSpPr/>
          <p:nvPr/>
        </p:nvGrpSpPr>
        <p:grpSpPr>
          <a:xfrm>
            <a:off x="-441000" y="535825"/>
            <a:ext cx="11222400" cy="5229175"/>
            <a:chOff x="-441000" y="535825"/>
            <a:chExt cx="11222400" cy="5229175"/>
          </a:xfrm>
        </p:grpSpPr>
        <p:sp>
          <p:nvSpPr>
            <p:cNvPr id="594" name="Google Shape;594;p21"/>
            <p:cNvSpPr/>
            <p:nvPr/>
          </p:nvSpPr>
          <p:spPr>
            <a:xfrm>
              <a:off x="-441000" y="4604000"/>
              <a:ext cx="1161000" cy="116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8424000" y="157704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96" name="Google Shape;596;p21"/>
            <p:cNvGrpSpPr/>
            <p:nvPr/>
          </p:nvGrpSpPr>
          <p:grpSpPr>
            <a:xfrm>
              <a:off x="121566" y="4166638"/>
              <a:ext cx="591646" cy="720033"/>
              <a:chOff x="3883186" y="1687261"/>
              <a:chExt cx="465900" cy="567000"/>
            </a:xfrm>
          </p:grpSpPr>
          <p:cxnSp>
            <p:nvCxnSpPr>
              <p:cNvPr id="597" name="Google Shape;597;p21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8" name="Google Shape;598;p21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9" name="Google Shape;599;p21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0" name="Google Shape;600;p21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01" name="Google Shape;601;p21"/>
            <p:cNvGrpSpPr/>
            <p:nvPr/>
          </p:nvGrpSpPr>
          <p:grpSpPr>
            <a:xfrm>
              <a:off x="8766325" y="535825"/>
              <a:ext cx="218100" cy="1482600"/>
              <a:chOff x="8321725" y="2557875"/>
              <a:chExt cx="218100" cy="1482600"/>
            </a:xfrm>
          </p:grpSpPr>
          <p:sp>
            <p:nvSpPr>
              <p:cNvPr id="602" name="Google Shape;602;p21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603" name="Google Shape;603;p21"/>
              <p:cNvCxnSpPr>
                <a:stCxn id="602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21"/>
              <p:cNvCxnSpPr>
                <a:stCxn id="602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22"/>
          <p:cNvGrpSpPr/>
          <p:nvPr/>
        </p:nvGrpSpPr>
        <p:grpSpPr>
          <a:xfrm>
            <a:off x="-827396" y="1393050"/>
            <a:ext cx="10735284" cy="3503800"/>
            <a:chOff x="-827396" y="1393050"/>
            <a:chExt cx="10735284" cy="3503800"/>
          </a:xfrm>
        </p:grpSpPr>
        <p:sp>
          <p:nvSpPr>
            <p:cNvPr id="607" name="Google Shape;607;p22"/>
            <p:cNvSpPr/>
            <p:nvPr/>
          </p:nvSpPr>
          <p:spPr>
            <a:xfrm>
              <a:off x="8746888" y="3127250"/>
              <a:ext cx="1161000" cy="116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8531713" y="2992862"/>
              <a:ext cx="510299" cy="510299"/>
            </a:xfrm>
            <a:custGeom>
              <a:rect b="b" l="l" r="r" t="t"/>
              <a:pathLst>
                <a:path extrusionOk="0" h="651" w="651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9" name="Google Shape;609;p22"/>
            <p:cNvGrpSpPr/>
            <p:nvPr/>
          </p:nvGrpSpPr>
          <p:grpSpPr>
            <a:xfrm>
              <a:off x="8539275" y="3791850"/>
              <a:ext cx="510300" cy="1105000"/>
              <a:chOff x="62646" y="2769450"/>
              <a:chExt cx="510300" cy="1105000"/>
            </a:xfrm>
          </p:grpSpPr>
          <p:sp>
            <p:nvSpPr>
              <p:cNvPr id="610" name="Google Shape;610;p22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11" name="Google Shape;611;p22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2" name="Google Shape;612;p22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5" name="Google Shape;615;p22"/>
            <p:cNvSpPr/>
            <p:nvPr/>
          </p:nvSpPr>
          <p:spPr>
            <a:xfrm rot="-5400000">
              <a:off x="-1465496" y="2031150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16" name="Google Shape;61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7" name="Google Shape;617;p22"/>
          <p:cNvSpPr txBox="1"/>
          <p:nvPr>
            <p:ph idx="1" type="subTitle"/>
          </p:nvPr>
        </p:nvSpPr>
        <p:spPr>
          <a:xfrm>
            <a:off x="712900" y="1710150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18" name="Google Shape;618;p22"/>
          <p:cNvSpPr txBox="1"/>
          <p:nvPr>
            <p:ph idx="2" type="subTitle"/>
          </p:nvPr>
        </p:nvSpPr>
        <p:spPr>
          <a:xfrm>
            <a:off x="3281979" y="1710160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19" name="Google Shape;619;p22"/>
          <p:cNvSpPr txBox="1"/>
          <p:nvPr>
            <p:ph idx="3" type="subTitle"/>
          </p:nvPr>
        </p:nvSpPr>
        <p:spPr>
          <a:xfrm>
            <a:off x="712900" y="3465052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20" name="Google Shape;620;p22"/>
          <p:cNvSpPr txBox="1"/>
          <p:nvPr>
            <p:ph idx="4" type="subTitle"/>
          </p:nvPr>
        </p:nvSpPr>
        <p:spPr>
          <a:xfrm>
            <a:off x="3281979" y="3465053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21" name="Google Shape;621;p22"/>
          <p:cNvSpPr txBox="1"/>
          <p:nvPr>
            <p:ph idx="5" type="subTitle"/>
          </p:nvPr>
        </p:nvSpPr>
        <p:spPr>
          <a:xfrm>
            <a:off x="5961452" y="1710156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22" name="Google Shape;622;p22"/>
          <p:cNvSpPr txBox="1"/>
          <p:nvPr>
            <p:ph idx="6" type="subTitle"/>
          </p:nvPr>
        </p:nvSpPr>
        <p:spPr>
          <a:xfrm>
            <a:off x="5961452" y="3465052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23" name="Google Shape;623;p22"/>
          <p:cNvSpPr txBox="1"/>
          <p:nvPr>
            <p:ph idx="7" type="subTitle"/>
          </p:nvPr>
        </p:nvSpPr>
        <p:spPr>
          <a:xfrm>
            <a:off x="712900" y="1129474"/>
            <a:ext cx="246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4" name="Google Shape;624;p22"/>
          <p:cNvSpPr txBox="1"/>
          <p:nvPr>
            <p:ph idx="8" type="subTitle"/>
          </p:nvPr>
        </p:nvSpPr>
        <p:spPr>
          <a:xfrm>
            <a:off x="3283179" y="1129474"/>
            <a:ext cx="25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5" name="Google Shape;625;p22"/>
          <p:cNvSpPr txBox="1"/>
          <p:nvPr>
            <p:ph idx="9" type="subTitle"/>
          </p:nvPr>
        </p:nvSpPr>
        <p:spPr>
          <a:xfrm>
            <a:off x="5961452" y="1129474"/>
            <a:ext cx="246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6" name="Google Shape;626;p22"/>
          <p:cNvSpPr txBox="1"/>
          <p:nvPr>
            <p:ph idx="13" type="subTitle"/>
          </p:nvPr>
        </p:nvSpPr>
        <p:spPr>
          <a:xfrm>
            <a:off x="712900" y="2886860"/>
            <a:ext cx="246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7" name="Google Shape;627;p22"/>
          <p:cNvSpPr txBox="1"/>
          <p:nvPr>
            <p:ph idx="14" type="subTitle"/>
          </p:nvPr>
        </p:nvSpPr>
        <p:spPr>
          <a:xfrm>
            <a:off x="3283179" y="2886857"/>
            <a:ext cx="25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8" name="Google Shape;628;p22"/>
          <p:cNvSpPr txBox="1"/>
          <p:nvPr>
            <p:ph idx="15" type="subTitle"/>
          </p:nvPr>
        </p:nvSpPr>
        <p:spPr>
          <a:xfrm>
            <a:off x="5961452" y="2886852"/>
            <a:ext cx="246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3"/>
          <p:cNvGrpSpPr/>
          <p:nvPr/>
        </p:nvGrpSpPr>
        <p:grpSpPr>
          <a:xfrm>
            <a:off x="-708073" y="64225"/>
            <a:ext cx="11093448" cy="5043750"/>
            <a:chOff x="-708073" y="64225"/>
            <a:chExt cx="11093448" cy="5043750"/>
          </a:xfrm>
        </p:grpSpPr>
        <p:sp>
          <p:nvSpPr>
            <p:cNvPr id="631" name="Google Shape;631;p23"/>
            <p:cNvSpPr/>
            <p:nvPr/>
          </p:nvSpPr>
          <p:spPr>
            <a:xfrm>
              <a:off x="8143175" y="64225"/>
              <a:ext cx="2242200" cy="10284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-708073" y="3946975"/>
              <a:ext cx="1161000" cy="1161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80191" y="3582550"/>
              <a:ext cx="591646" cy="720033"/>
              <a:chOff x="3883186" y="1687261"/>
              <a:chExt cx="465900" cy="567000"/>
            </a:xfrm>
          </p:grpSpPr>
          <p:cxnSp>
            <p:nvCxnSpPr>
              <p:cNvPr id="634" name="Google Shape;634;p23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" name="Google Shape;635;p23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" name="Google Shape;636;p23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7" name="Google Shape;637;p23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38" name="Google Shape;638;p23"/>
            <p:cNvGrpSpPr/>
            <p:nvPr/>
          </p:nvGrpSpPr>
          <p:grpSpPr>
            <a:xfrm>
              <a:off x="7769118" y="126299"/>
              <a:ext cx="661666" cy="348296"/>
              <a:chOff x="7965318" y="3354649"/>
              <a:chExt cx="661666" cy="348296"/>
            </a:xfrm>
          </p:grpSpPr>
          <p:sp>
            <p:nvSpPr>
              <p:cNvPr id="639" name="Google Shape;639;p23"/>
              <p:cNvSpPr/>
              <p:nvPr/>
            </p:nvSpPr>
            <p:spPr>
              <a:xfrm>
                <a:off x="7965318" y="3354649"/>
                <a:ext cx="661666" cy="348296"/>
              </a:xfrm>
              <a:custGeom>
                <a:rect b="b" l="l" r="r" t="t"/>
                <a:pathLst>
                  <a:path extrusionOk="0" h="399" w="758">
                    <a:moveTo>
                      <a:pt x="0" y="0"/>
                    </a:moveTo>
                    <a:lnTo>
                      <a:pt x="758" y="0"/>
                    </a:lnTo>
                    <a:lnTo>
                      <a:pt x="758" y="399"/>
                    </a:lnTo>
                    <a:lnTo>
                      <a:pt x="0" y="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8113713" y="3437577"/>
                <a:ext cx="105622" cy="182441"/>
              </a:xfrm>
              <a:custGeom>
                <a:rect b="b" l="l" r="r" t="t"/>
                <a:pathLst>
                  <a:path extrusionOk="0" fill="none" h="209" w="121">
                    <a:moveTo>
                      <a:pt x="121" y="0"/>
                    </a:moveTo>
                    <a:lnTo>
                      <a:pt x="0" y="104"/>
                    </a:lnTo>
                    <a:lnTo>
                      <a:pt x="121" y="209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28075" lIns="92150" spcFirstLastPara="1" rIns="92150" wrap="square" tIns="28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8372967" y="3437577"/>
                <a:ext cx="105622" cy="182441"/>
              </a:xfrm>
              <a:custGeom>
                <a:rect b="b" l="l" r="r" t="t"/>
                <a:pathLst>
                  <a:path extrusionOk="0" fill="none" h="209" w="121">
                    <a:moveTo>
                      <a:pt x="0" y="0"/>
                    </a:moveTo>
                    <a:lnTo>
                      <a:pt x="121" y="104"/>
                    </a:lnTo>
                    <a:lnTo>
                      <a:pt x="0" y="209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28075" lIns="92150" spcFirstLastPara="1" rIns="92150" wrap="square" tIns="28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42" name="Google Shape;642;p23"/>
              <p:cNvCxnSpPr/>
              <p:nvPr/>
            </p:nvCxnSpPr>
            <p:spPr>
              <a:xfrm flipH="1">
                <a:off x="8269294" y="3437577"/>
                <a:ext cx="60900" cy="18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</p:grpSp>
      <p:sp>
        <p:nvSpPr>
          <p:cNvPr id="643" name="Google Shape;64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24"/>
          <p:cNvGrpSpPr/>
          <p:nvPr/>
        </p:nvGrpSpPr>
        <p:grpSpPr>
          <a:xfrm>
            <a:off x="-593400" y="154825"/>
            <a:ext cx="11527200" cy="4568952"/>
            <a:chOff x="-593400" y="154825"/>
            <a:chExt cx="11527200" cy="4568952"/>
          </a:xfrm>
        </p:grpSpPr>
        <p:sp>
          <p:nvSpPr>
            <p:cNvPr id="646" name="Google Shape;646;p24"/>
            <p:cNvSpPr/>
            <p:nvPr/>
          </p:nvSpPr>
          <p:spPr>
            <a:xfrm flipH="1" rot="10800000">
              <a:off x="-593400" y="154825"/>
              <a:ext cx="1161000" cy="116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7" name="Google Shape;647;p24"/>
            <p:cNvSpPr/>
            <p:nvPr/>
          </p:nvSpPr>
          <p:spPr>
            <a:xfrm flipH="1" rot="10800000">
              <a:off x="8576400" y="3642577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48" name="Google Shape;648;p24"/>
            <p:cNvGrpSpPr/>
            <p:nvPr/>
          </p:nvGrpSpPr>
          <p:grpSpPr>
            <a:xfrm flipH="1" rot="10800000">
              <a:off x="-30834" y="1033154"/>
              <a:ext cx="591646" cy="720033"/>
              <a:chOff x="3883186" y="1687261"/>
              <a:chExt cx="465900" cy="567000"/>
            </a:xfrm>
          </p:grpSpPr>
          <p:cxnSp>
            <p:nvCxnSpPr>
              <p:cNvPr id="649" name="Google Shape;649;p24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24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" name="Google Shape;651;p24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2" name="Google Shape;652;p24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53" name="Google Shape;653;p24"/>
            <p:cNvGrpSpPr/>
            <p:nvPr/>
          </p:nvGrpSpPr>
          <p:grpSpPr>
            <a:xfrm flipH="1" rot="10800000">
              <a:off x="8766325" y="2710775"/>
              <a:ext cx="218100" cy="1482600"/>
              <a:chOff x="8321725" y="2557875"/>
              <a:chExt cx="218100" cy="1482600"/>
            </a:xfrm>
          </p:grpSpPr>
          <p:sp>
            <p:nvSpPr>
              <p:cNvPr id="654" name="Google Shape;654;p24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655" name="Google Shape;655;p24"/>
              <p:cNvCxnSpPr>
                <a:stCxn id="654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24"/>
              <p:cNvCxnSpPr>
                <a:stCxn id="654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57" name="Google Shape;65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0" name="Google Shape;660;p25"/>
          <p:cNvGrpSpPr/>
          <p:nvPr/>
        </p:nvGrpSpPr>
        <p:grpSpPr>
          <a:xfrm>
            <a:off x="-543000" y="-1178791"/>
            <a:ext cx="11140547" cy="7068714"/>
            <a:chOff x="-543000" y="-1178791"/>
            <a:chExt cx="11140547" cy="7068714"/>
          </a:xfrm>
        </p:grpSpPr>
        <p:sp>
          <p:nvSpPr>
            <p:cNvPr id="661" name="Google Shape;661;p25"/>
            <p:cNvSpPr/>
            <p:nvPr/>
          </p:nvSpPr>
          <p:spPr>
            <a:xfrm flipH="1" rot="10800000">
              <a:off x="8621447" y="4774791"/>
              <a:ext cx="1976100" cy="906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 flipH="1" rot="-5400000">
              <a:off x="-1181100" y="-540691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63" name="Google Shape;663;p25"/>
            <p:cNvGrpSpPr/>
            <p:nvPr/>
          </p:nvGrpSpPr>
          <p:grpSpPr>
            <a:xfrm rot="5400000">
              <a:off x="8020141" y="4918726"/>
              <a:ext cx="1603833" cy="338561"/>
              <a:chOff x="294065" y="4525659"/>
              <a:chExt cx="1603833" cy="338561"/>
            </a:xfrm>
          </p:grpSpPr>
          <p:sp>
            <p:nvSpPr>
              <p:cNvPr id="664" name="Google Shape;664;p25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5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5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5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5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5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5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5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5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5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5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5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5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5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5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5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5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5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5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5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5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5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5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_1_1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93" name="Google Shape;693;p26"/>
          <p:cNvGrpSpPr/>
          <p:nvPr/>
        </p:nvGrpSpPr>
        <p:grpSpPr>
          <a:xfrm>
            <a:off x="-1737044" y="938863"/>
            <a:ext cx="11605119" cy="3973440"/>
            <a:chOff x="-1737044" y="938863"/>
            <a:chExt cx="11605119" cy="3973440"/>
          </a:xfrm>
        </p:grpSpPr>
        <p:sp>
          <p:nvSpPr>
            <p:cNvPr id="694" name="Google Shape;694;p26"/>
            <p:cNvSpPr/>
            <p:nvPr/>
          </p:nvSpPr>
          <p:spPr>
            <a:xfrm flipH="1" rot="10800000">
              <a:off x="8707075" y="938863"/>
              <a:ext cx="1161000" cy="116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5" name="Google Shape;695;p26"/>
            <p:cNvSpPr/>
            <p:nvPr/>
          </p:nvSpPr>
          <p:spPr>
            <a:xfrm rot="10800000">
              <a:off x="-1737044" y="3831102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96" name="Google Shape;696;p26"/>
            <p:cNvGrpSpPr/>
            <p:nvPr/>
          </p:nvGrpSpPr>
          <p:grpSpPr>
            <a:xfrm rot="10800000">
              <a:off x="212331" y="2899300"/>
              <a:ext cx="218100" cy="1482600"/>
              <a:chOff x="8321725" y="2557875"/>
              <a:chExt cx="218100" cy="1482600"/>
            </a:xfrm>
          </p:grpSpPr>
          <p:sp>
            <p:nvSpPr>
              <p:cNvPr id="697" name="Google Shape;697;p26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698" name="Google Shape;698;p26"/>
              <p:cNvCxnSpPr>
                <a:stCxn id="697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9" name="Google Shape;699;p26"/>
              <p:cNvCxnSpPr>
                <a:stCxn id="697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7"/>
          <p:cNvGrpSpPr/>
          <p:nvPr/>
        </p:nvGrpSpPr>
        <p:grpSpPr>
          <a:xfrm>
            <a:off x="-1296096" y="-47700"/>
            <a:ext cx="11149321" cy="5686050"/>
            <a:chOff x="-1296096" y="-47700"/>
            <a:chExt cx="11149321" cy="5686050"/>
          </a:xfrm>
        </p:grpSpPr>
        <p:grpSp>
          <p:nvGrpSpPr>
            <p:cNvPr id="702" name="Google Shape;702;p27"/>
            <p:cNvGrpSpPr/>
            <p:nvPr/>
          </p:nvGrpSpPr>
          <p:grpSpPr>
            <a:xfrm>
              <a:off x="341204" y="615700"/>
              <a:ext cx="591646" cy="720033"/>
              <a:chOff x="3883186" y="1687261"/>
              <a:chExt cx="465900" cy="567000"/>
            </a:xfrm>
          </p:grpSpPr>
          <p:cxnSp>
            <p:nvCxnSpPr>
              <p:cNvPr id="703" name="Google Shape;703;p27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4" name="Google Shape;704;p27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5" name="Google Shape;705;p27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6" name="Google Shape;706;p27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07" name="Google Shape;707;p27"/>
            <p:cNvGrpSpPr/>
            <p:nvPr/>
          </p:nvGrpSpPr>
          <p:grpSpPr>
            <a:xfrm>
              <a:off x="-1296096" y="-47700"/>
              <a:ext cx="11149321" cy="5686050"/>
              <a:chOff x="-1296096" y="-47700"/>
              <a:chExt cx="11149321" cy="5686050"/>
            </a:xfrm>
          </p:grpSpPr>
          <p:sp>
            <p:nvSpPr>
              <p:cNvPr id="708" name="Google Shape;708;p27"/>
              <p:cNvSpPr/>
              <p:nvPr/>
            </p:nvSpPr>
            <p:spPr>
              <a:xfrm>
                <a:off x="-1296096" y="3701075"/>
                <a:ext cx="2357400" cy="1081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>
                <a:off x="8256025" y="4041150"/>
                <a:ext cx="1597200" cy="159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>
                <a:off x="8655100" y="3007500"/>
                <a:ext cx="218100" cy="2181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711" name="Google Shape;711;p27"/>
              <p:cNvGrpSpPr/>
              <p:nvPr/>
            </p:nvGrpSpPr>
            <p:grpSpPr>
              <a:xfrm>
                <a:off x="713225" y="181325"/>
                <a:ext cx="878700" cy="212400"/>
                <a:chOff x="713225" y="181325"/>
                <a:chExt cx="878700" cy="212400"/>
              </a:xfrm>
            </p:grpSpPr>
            <p:sp>
              <p:nvSpPr>
                <p:cNvPr id="712" name="Google Shape;712;p27"/>
                <p:cNvSpPr/>
                <p:nvPr/>
              </p:nvSpPr>
              <p:spPr>
                <a:xfrm>
                  <a:off x="713225" y="181325"/>
                  <a:ext cx="212400" cy="2124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713" name="Google Shape;713;p27"/>
                <p:cNvSpPr/>
                <p:nvPr/>
              </p:nvSpPr>
              <p:spPr>
                <a:xfrm>
                  <a:off x="713225" y="181325"/>
                  <a:ext cx="878700" cy="2124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714" name="Google Shape;714;p27"/>
              <p:cNvGrpSpPr/>
              <p:nvPr/>
            </p:nvGrpSpPr>
            <p:grpSpPr>
              <a:xfrm>
                <a:off x="325243" y="3516574"/>
                <a:ext cx="661666" cy="348296"/>
                <a:chOff x="7965318" y="3354649"/>
                <a:chExt cx="661666" cy="348296"/>
              </a:xfrm>
            </p:grpSpPr>
            <p:sp>
              <p:nvSpPr>
                <p:cNvPr id="715" name="Google Shape;715;p27"/>
                <p:cNvSpPr/>
                <p:nvPr/>
              </p:nvSpPr>
              <p:spPr>
                <a:xfrm>
                  <a:off x="7965318" y="3354649"/>
                  <a:ext cx="661666" cy="348296"/>
                </a:xfrm>
                <a:custGeom>
                  <a:rect b="b" l="l" r="r" t="t"/>
                  <a:pathLst>
                    <a:path extrusionOk="0" h="399" w="758">
                      <a:moveTo>
                        <a:pt x="0" y="0"/>
                      </a:moveTo>
                      <a:lnTo>
                        <a:pt x="758" y="0"/>
                      </a:lnTo>
                      <a:lnTo>
                        <a:pt x="758" y="399"/>
                      </a:lnTo>
                      <a:lnTo>
                        <a:pt x="0" y="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27"/>
                <p:cNvSpPr/>
                <p:nvPr/>
              </p:nvSpPr>
              <p:spPr>
                <a:xfrm>
                  <a:off x="8113713" y="3437577"/>
                  <a:ext cx="105622" cy="182441"/>
                </a:xfrm>
                <a:custGeom>
                  <a:rect b="b" l="l" r="r" t="t"/>
                  <a:pathLst>
                    <a:path extrusionOk="0" fill="none" h="209" w="121">
                      <a:moveTo>
                        <a:pt x="121" y="0"/>
                      </a:moveTo>
                      <a:lnTo>
                        <a:pt x="0" y="104"/>
                      </a:lnTo>
                      <a:lnTo>
                        <a:pt x="121" y="209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28075" lIns="92150" spcFirstLastPara="1" rIns="92150" wrap="square" tIns="28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27"/>
                <p:cNvSpPr/>
                <p:nvPr/>
              </p:nvSpPr>
              <p:spPr>
                <a:xfrm>
                  <a:off x="8372967" y="3437577"/>
                  <a:ext cx="105622" cy="182441"/>
                </a:xfrm>
                <a:custGeom>
                  <a:rect b="b" l="l" r="r" t="t"/>
                  <a:pathLst>
                    <a:path extrusionOk="0" fill="none" h="209" w="121">
                      <a:moveTo>
                        <a:pt x="0" y="0"/>
                      </a:moveTo>
                      <a:lnTo>
                        <a:pt x="121" y="104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28075" lIns="92150" spcFirstLastPara="1" rIns="92150" wrap="square" tIns="28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18" name="Google Shape;718;p27"/>
                <p:cNvCxnSpPr/>
                <p:nvPr/>
              </p:nvCxnSpPr>
              <p:spPr>
                <a:xfrm flipH="1">
                  <a:off x="8269294" y="3437577"/>
                  <a:ext cx="60900" cy="182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19" name="Google Shape;719;p27"/>
              <p:cNvCxnSpPr>
                <a:stCxn id="710" idx="0"/>
              </p:cNvCxnSpPr>
              <p:nvPr/>
            </p:nvCxnSpPr>
            <p:spPr>
              <a:xfrm rot="10800000">
                <a:off x="8764150" y="-47700"/>
                <a:ext cx="0" cy="305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720" name="Google Shape;720;p27"/>
              <p:cNvGrpSpPr/>
              <p:nvPr/>
            </p:nvGrpSpPr>
            <p:grpSpPr>
              <a:xfrm>
                <a:off x="7269358" y="4434722"/>
                <a:ext cx="1603833" cy="338561"/>
                <a:chOff x="294065" y="4525659"/>
                <a:chExt cx="1603833" cy="338561"/>
              </a:xfrm>
            </p:grpSpPr>
            <p:sp>
              <p:nvSpPr>
                <p:cNvPr id="721" name="Google Shape;721;p27"/>
                <p:cNvSpPr/>
                <p:nvPr/>
              </p:nvSpPr>
              <p:spPr>
                <a:xfrm>
                  <a:off x="1275226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27"/>
                <p:cNvSpPr/>
                <p:nvPr/>
              </p:nvSpPr>
              <p:spPr>
                <a:xfrm>
                  <a:off x="1079203" y="4525659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4" y="0"/>
                        <a:pt x="29" y="7"/>
                        <a:pt x="29" y="15"/>
                      </a:cubicBezTo>
                      <a:cubicBezTo>
                        <a:pt x="29" y="23"/>
                        <a:pt x="24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27"/>
                <p:cNvSpPr/>
                <p:nvPr/>
              </p:nvSpPr>
              <p:spPr>
                <a:xfrm>
                  <a:off x="883181" y="4525659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27"/>
                <p:cNvSpPr/>
                <p:nvPr/>
              </p:nvSpPr>
              <p:spPr>
                <a:xfrm>
                  <a:off x="686110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7"/>
                <p:cNvSpPr/>
                <p:nvPr/>
              </p:nvSpPr>
              <p:spPr>
                <a:xfrm>
                  <a:off x="490088" y="4525659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27"/>
                <p:cNvSpPr/>
                <p:nvPr/>
              </p:nvSpPr>
              <p:spPr>
                <a:xfrm>
                  <a:off x="294065" y="4525659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27"/>
                <p:cNvSpPr/>
                <p:nvPr/>
              </p:nvSpPr>
              <p:spPr>
                <a:xfrm>
                  <a:off x="1275226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27"/>
                <p:cNvSpPr/>
                <p:nvPr/>
              </p:nvSpPr>
              <p:spPr>
                <a:xfrm>
                  <a:off x="1079203" y="4679741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4" y="0"/>
                        <a:pt x="29" y="7"/>
                        <a:pt x="29" y="15"/>
                      </a:cubicBezTo>
                      <a:cubicBezTo>
                        <a:pt x="29" y="23"/>
                        <a:pt x="24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27"/>
                <p:cNvSpPr/>
                <p:nvPr/>
              </p:nvSpPr>
              <p:spPr>
                <a:xfrm>
                  <a:off x="883181" y="4679741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27"/>
                <p:cNvSpPr/>
                <p:nvPr/>
              </p:nvSpPr>
              <p:spPr>
                <a:xfrm>
                  <a:off x="686110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27"/>
                <p:cNvSpPr/>
                <p:nvPr/>
              </p:nvSpPr>
              <p:spPr>
                <a:xfrm>
                  <a:off x="490088" y="4679741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27"/>
                <p:cNvSpPr/>
                <p:nvPr/>
              </p:nvSpPr>
              <p:spPr>
                <a:xfrm>
                  <a:off x="294065" y="4679741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27"/>
                <p:cNvSpPr/>
                <p:nvPr/>
              </p:nvSpPr>
              <p:spPr>
                <a:xfrm>
                  <a:off x="1275226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27"/>
                <p:cNvSpPr/>
                <p:nvPr/>
              </p:nvSpPr>
              <p:spPr>
                <a:xfrm>
                  <a:off x="1079203" y="4833823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4" y="0"/>
                        <a:pt x="29" y="6"/>
                        <a:pt x="29" y="15"/>
                      </a:cubicBezTo>
                      <a:cubicBezTo>
                        <a:pt x="29" y="23"/>
                        <a:pt x="24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27"/>
                <p:cNvSpPr/>
                <p:nvPr/>
              </p:nvSpPr>
              <p:spPr>
                <a:xfrm>
                  <a:off x="883181" y="4833823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6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27"/>
                <p:cNvSpPr/>
                <p:nvPr/>
              </p:nvSpPr>
              <p:spPr>
                <a:xfrm>
                  <a:off x="686110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27"/>
                <p:cNvSpPr/>
                <p:nvPr/>
              </p:nvSpPr>
              <p:spPr>
                <a:xfrm>
                  <a:off x="490088" y="4833823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29" y="6"/>
                        <a:pt x="29" y="15"/>
                      </a:cubicBezTo>
                      <a:cubicBezTo>
                        <a:pt x="29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27"/>
                <p:cNvSpPr/>
                <p:nvPr/>
              </p:nvSpPr>
              <p:spPr>
                <a:xfrm>
                  <a:off x="294065" y="4833823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6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27"/>
                <p:cNvSpPr/>
                <p:nvPr/>
              </p:nvSpPr>
              <p:spPr>
                <a:xfrm>
                  <a:off x="1472301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27"/>
                <p:cNvSpPr/>
                <p:nvPr/>
              </p:nvSpPr>
              <p:spPr>
                <a:xfrm>
                  <a:off x="1472301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27"/>
                <p:cNvSpPr/>
                <p:nvPr/>
              </p:nvSpPr>
              <p:spPr>
                <a:xfrm>
                  <a:off x="1472301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27"/>
                <p:cNvSpPr/>
                <p:nvPr/>
              </p:nvSpPr>
              <p:spPr>
                <a:xfrm>
                  <a:off x="1669376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27"/>
                <p:cNvSpPr/>
                <p:nvPr/>
              </p:nvSpPr>
              <p:spPr>
                <a:xfrm>
                  <a:off x="1669376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27"/>
                <p:cNvSpPr/>
                <p:nvPr/>
              </p:nvSpPr>
              <p:spPr>
                <a:xfrm>
                  <a:off x="1669376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866451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27"/>
                <p:cNvSpPr/>
                <p:nvPr/>
              </p:nvSpPr>
              <p:spPr>
                <a:xfrm>
                  <a:off x="1866451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27"/>
                <p:cNvSpPr/>
                <p:nvPr/>
              </p:nvSpPr>
              <p:spPr>
                <a:xfrm>
                  <a:off x="1866451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48" name="Google Shape;748;p27"/>
          <p:cNvSpPr txBox="1"/>
          <p:nvPr>
            <p:ph type="title"/>
          </p:nvPr>
        </p:nvSpPr>
        <p:spPr>
          <a:xfrm>
            <a:off x="2347963" y="651150"/>
            <a:ext cx="4448100" cy="10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9" name="Google Shape;749;p27"/>
          <p:cNvSpPr txBox="1"/>
          <p:nvPr>
            <p:ph idx="1" type="subTitle"/>
          </p:nvPr>
        </p:nvSpPr>
        <p:spPr>
          <a:xfrm>
            <a:off x="2347925" y="1740225"/>
            <a:ext cx="4448100" cy="91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50" name="Google Shape;750;p27"/>
          <p:cNvSpPr txBox="1"/>
          <p:nvPr/>
        </p:nvSpPr>
        <p:spPr>
          <a:xfrm>
            <a:off x="2347950" y="404780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28"/>
          <p:cNvGrpSpPr/>
          <p:nvPr/>
        </p:nvGrpSpPr>
        <p:grpSpPr>
          <a:xfrm>
            <a:off x="137768" y="-432741"/>
            <a:ext cx="9715457" cy="6071091"/>
            <a:chOff x="137768" y="-432741"/>
            <a:chExt cx="9715457" cy="6071091"/>
          </a:xfrm>
        </p:grpSpPr>
        <p:grpSp>
          <p:nvGrpSpPr>
            <p:cNvPr id="753" name="Google Shape;753;p28"/>
            <p:cNvGrpSpPr/>
            <p:nvPr/>
          </p:nvGrpSpPr>
          <p:grpSpPr>
            <a:xfrm>
              <a:off x="265004" y="625225"/>
              <a:ext cx="591646" cy="720033"/>
              <a:chOff x="3883186" y="1687261"/>
              <a:chExt cx="465900" cy="567000"/>
            </a:xfrm>
          </p:grpSpPr>
          <p:cxnSp>
            <p:nvCxnSpPr>
              <p:cNvPr id="754" name="Google Shape;754;p28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5" name="Google Shape;755;p28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6" name="Google Shape;756;p28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7" name="Google Shape;757;p28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58" name="Google Shape;758;p28"/>
            <p:cNvSpPr/>
            <p:nvPr/>
          </p:nvSpPr>
          <p:spPr>
            <a:xfrm rot="5400000">
              <a:off x="7875937" y="205359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8256025" y="4041150"/>
              <a:ext cx="1597200" cy="159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8655100" y="2950350"/>
              <a:ext cx="218100" cy="21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61" name="Google Shape;761;p28"/>
            <p:cNvGrpSpPr/>
            <p:nvPr/>
          </p:nvGrpSpPr>
          <p:grpSpPr>
            <a:xfrm>
              <a:off x="713225" y="181325"/>
              <a:ext cx="878700" cy="212400"/>
              <a:chOff x="713225" y="181325"/>
              <a:chExt cx="878700" cy="212400"/>
            </a:xfrm>
          </p:grpSpPr>
          <p:sp>
            <p:nvSpPr>
              <p:cNvPr id="762" name="Google Shape;762;p28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3" name="Google Shape;763;p28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764" name="Google Shape;764;p28"/>
            <p:cNvCxnSpPr>
              <a:stCxn id="760" idx="0"/>
            </p:cNvCxnSpPr>
            <p:nvPr/>
          </p:nvCxnSpPr>
          <p:spPr>
            <a:xfrm rot="10800000">
              <a:off x="8764150" y="-104850"/>
              <a:ext cx="0" cy="3055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5" name="Google Shape;765;p28"/>
            <p:cNvGrpSpPr/>
            <p:nvPr/>
          </p:nvGrpSpPr>
          <p:grpSpPr>
            <a:xfrm>
              <a:off x="7269358" y="4434722"/>
              <a:ext cx="1603833" cy="338561"/>
              <a:chOff x="294065" y="4525659"/>
              <a:chExt cx="1603833" cy="338561"/>
            </a:xfrm>
          </p:grpSpPr>
          <p:sp>
            <p:nvSpPr>
              <p:cNvPr id="766" name="Google Shape;766;p28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8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8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28"/>
            <p:cNvGrpSpPr/>
            <p:nvPr/>
          </p:nvGrpSpPr>
          <p:grpSpPr>
            <a:xfrm>
              <a:off x="137768" y="4665599"/>
              <a:ext cx="661666" cy="348296"/>
              <a:chOff x="7965318" y="3354649"/>
              <a:chExt cx="661666" cy="348296"/>
            </a:xfrm>
          </p:grpSpPr>
          <p:sp>
            <p:nvSpPr>
              <p:cNvPr id="794" name="Google Shape;794;p28"/>
              <p:cNvSpPr/>
              <p:nvPr/>
            </p:nvSpPr>
            <p:spPr>
              <a:xfrm>
                <a:off x="7965318" y="3354649"/>
                <a:ext cx="661666" cy="348296"/>
              </a:xfrm>
              <a:custGeom>
                <a:rect b="b" l="l" r="r" t="t"/>
                <a:pathLst>
                  <a:path extrusionOk="0" h="399" w="758">
                    <a:moveTo>
                      <a:pt x="0" y="0"/>
                    </a:moveTo>
                    <a:lnTo>
                      <a:pt x="758" y="0"/>
                    </a:lnTo>
                    <a:lnTo>
                      <a:pt x="758" y="399"/>
                    </a:lnTo>
                    <a:lnTo>
                      <a:pt x="0" y="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8113713" y="3437577"/>
                <a:ext cx="105622" cy="182441"/>
              </a:xfrm>
              <a:custGeom>
                <a:rect b="b" l="l" r="r" t="t"/>
                <a:pathLst>
                  <a:path extrusionOk="0" fill="none" h="209" w="121">
                    <a:moveTo>
                      <a:pt x="121" y="0"/>
                    </a:moveTo>
                    <a:lnTo>
                      <a:pt x="0" y="104"/>
                    </a:lnTo>
                    <a:lnTo>
                      <a:pt x="121" y="209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28075" lIns="92150" spcFirstLastPara="1" rIns="92150" wrap="square" tIns="28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8372967" y="3437577"/>
                <a:ext cx="105622" cy="182441"/>
              </a:xfrm>
              <a:custGeom>
                <a:rect b="b" l="l" r="r" t="t"/>
                <a:pathLst>
                  <a:path extrusionOk="0" fill="none" h="209" w="121">
                    <a:moveTo>
                      <a:pt x="0" y="0"/>
                    </a:moveTo>
                    <a:lnTo>
                      <a:pt x="121" y="104"/>
                    </a:lnTo>
                    <a:lnTo>
                      <a:pt x="0" y="209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28075" lIns="92150" spcFirstLastPara="1" rIns="92150" wrap="square" tIns="28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7" name="Google Shape;797;p28"/>
              <p:cNvCxnSpPr/>
              <p:nvPr/>
            </p:nvCxnSpPr>
            <p:spPr>
              <a:xfrm flipH="1">
                <a:off x="8269294" y="3437577"/>
                <a:ext cx="60900" cy="18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9"/>
          <p:cNvGrpSpPr/>
          <p:nvPr/>
        </p:nvGrpSpPr>
        <p:grpSpPr>
          <a:xfrm>
            <a:off x="-1132121" y="-569150"/>
            <a:ext cx="11105246" cy="6207500"/>
            <a:chOff x="-1132121" y="-569150"/>
            <a:chExt cx="11105246" cy="6207500"/>
          </a:xfrm>
        </p:grpSpPr>
        <p:sp>
          <p:nvSpPr>
            <p:cNvPr id="800" name="Google Shape;800;p29"/>
            <p:cNvSpPr/>
            <p:nvPr/>
          </p:nvSpPr>
          <p:spPr>
            <a:xfrm>
              <a:off x="-1132121" y="4399264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7615725" y="-541702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02" name="Google Shape;802;p29"/>
            <p:cNvGrpSpPr/>
            <p:nvPr/>
          </p:nvGrpSpPr>
          <p:grpSpPr>
            <a:xfrm flipH="1" rot="5400000">
              <a:off x="-358934" y="3740165"/>
              <a:ext cx="1603833" cy="338561"/>
              <a:chOff x="294065" y="4525659"/>
              <a:chExt cx="1603833" cy="338561"/>
            </a:xfrm>
          </p:grpSpPr>
          <p:sp>
            <p:nvSpPr>
              <p:cNvPr id="803" name="Google Shape;803;p2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0" name="Google Shape;830;p29"/>
            <p:cNvSpPr/>
            <p:nvPr/>
          </p:nvSpPr>
          <p:spPr>
            <a:xfrm>
              <a:off x="-643550" y="1060650"/>
              <a:ext cx="1104900" cy="1104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31" name="Google Shape;831;p29"/>
            <p:cNvGrpSpPr/>
            <p:nvPr/>
          </p:nvGrpSpPr>
          <p:grpSpPr>
            <a:xfrm>
              <a:off x="322154" y="425200"/>
              <a:ext cx="591646" cy="720033"/>
              <a:chOff x="3883186" y="1687261"/>
              <a:chExt cx="465900" cy="567000"/>
            </a:xfrm>
          </p:grpSpPr>
          <p:cxnSp>
            <p:nvCxnSpPr>
              <p:cNvPr id="832" name="Google Shape;832;p29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3" name="Google Shape;833;p29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4" name="Google Shape;834;p29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5" name="Google Shape;835;p29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36" name="Google Shape;836;p29"/>
            <p:cNvSpPr/>
            <p:nvPr/>
          </p:nvSpPr>
          <p:spPr>
            <a:xfrm rot="5400000">
              <a:off x="7875937" y="205359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8256025" y="4041150"/>
              <a:ext cx="1597200" cy="159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8685375" y="2486050"/>
              <a:ext cx="218100" cy="21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39" name="Google Shape;839;p29"/>
            <p:cNvCxnSpPr>
              <a:stCxn id="838" idx="0"/>
            </p:cNvCxnSpPr>
            <p:nvPr/>
          </p:nvCxnSpPr>
          <p:spPr>
            <a:xfrm rot="10800000">
              <a:off x="8794425" y="-569150"/>
              <a:ext cx="0" cy="3055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40" name="Google Shape;840;p29"/>
            <p:cNvGrpSpPr/>
            <p:nvPr/>
          </p:nvGrpSpPr>
          <p:grpSpPr>
            <a:xfrm>
              <a:off x="6983608" y="370222"/>
              <a:ext cx="1603833" cy="338561"/>
              <a:chOff x="294065" y="4525659"/>
              <a:chExt cx="1603833" cy="338561"/>
            </a:xfrm>
          </p:grpSpPr>
          <p:sp>
            <p:nvSpPr>
              <p:cNvPr id="841" name="Google Shape;841;p2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29"/>
            <p:cNvGrpSpPr/>
            <p:nvPr/>
          </p:nvGrpSpPr>
          <p:grpSpPr>
            <a:xfrm>
              <a:off x="8539275" y="3791850"/>
              <a:ext cx="510300" cy="1105000"/>
              <a:chOff x="62646" y="2769450"/>
              <a:chExt cx="510300" cy="1105000"/>
            </a:xfrm>
          </p:grpSpPr>
          <p:sp>
            <p:nvSpPr>
              <p:cNvPr id="869" name="Google Shape;869;p29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0" name="Google Shape;870;p29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71" name="Google Shape;871;p29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" name="Google Shape;874;p29"/>
            <p:cNvSpPr/>
            <p:nvPr/>
          </p:nvSpPr>
          <p:spPr>
            <a:xfrm>
              <a:off x="7747075" y="4201550"/>
              <a:ext cx="683700" cy="68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913788" y="4463901"/>
              <a:ext cx="510299" cy="510299"/>
            </a:xfrm>
            <a:custGeom>
              <a:rect b="b" l="l" r="r" t="t"/>
              <a:pathLst>
                <a:path extrusionOk="0" h="651" w="651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4"/>
          <p:cNvGrpSpPr/>
          <p:nvPr/>
        </p:nvGrpSpPr>
        <p:grpSpPr>
          <a:xfrm>
            <a:off x="-309865" y="-411725"/>
            <a:ext cx="10330243" cy="7146808"/>
            <a:chOff x="-309865" y="-411725"/>
            <a:chExt cx="10330243" cy="7146808"/>
          </a:xfrm>
        </p:grpSpPr>
        <p:sp>
          <p:nvSpPr>
            <p:cNvPr id="56" name="Google Shape;56;p4"/>
            <p:cNvSpPr/>
            <p:nvPr/>
          </p:nvSpPr>
          <p:spPr>
            <a:xfrm>
              <a:off x="7662979" y="-411725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 rot="5400437">
              <a:off x="-777265" y="4845233"/>
              <a:ext cx="2357400" cy="1422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8" name="Google Shape;58;p4"/>
            <p:cNvGrpSpPr/>
            <p:nvPr/>
          </p:nvGrpSpPr>
          <p:grpSpPr>
            <a:xfrm rot="5400118">
              <a:off x="8287813" y="605069"/>
              <a:ext cx="1012608" cy="492643"/>
              <a:chOff x="5354280" y="2120400"/>
              <a:chExt cx="347760" cy="1692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5691240" y="212040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5623920" y="212040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556600" y="212040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488920" y="212040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5421600" y="212040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5354280" y="212040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5691240" y="217332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5623920" y="217332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5556600" y="217332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5488920" y="217332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5421600" y="217332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5354280" y="217332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5691240" y="222624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5623920" y="222624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5556600" y="222624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5488920" y="222624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5421600" y="222624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5354280" y="222624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5691240" y="227916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30" y="5"/>
                      <a:pt x="30" y="14"/>
                    </a:cubicBezTo>
                    <a:cubicBezTo>
                      <a:pt x="30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5623920" y="227916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4" y="0"/>
                      <a:pt x="29" y="5"/>
                      <a:pt x="29" y="14"/>
                    </a:cubicBezTo>
                    <a:cubicBezTo>
                      <a:pt x="29" y="22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5556600" y="227916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4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3" y="0"/>
                      <a:pt x="29" y="5"/>
                      <a:pt x="29" y="14"/>
                    </a:cubicBezTo>
                    <a:cubicBezTo>
                      <a:pt x="29" y="22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5488920" y="227916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30" y="5"/>
                      <a:pt x="30" y="14"/>
                    </a:cubicBezTo>
                    <a:cubicBezTo>
                      <a:pt x="30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5421600" y="227916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29" y="5"/>
                      <a:pt x="29" y="14"/>
                    </a:cubicBezTo>
                    <a:cubicBezTo>
                      <a:pt x="29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5354280" y="227916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4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3" y="0"/>
                      <a:pt x="29" y="5"/>
                      <a:pt x="29" y="14"/>
                    </a:cubicBezTo>
                    <a:cubicBezTo>
                      <a:pt x="29" y="22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" name="Google Shape;8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720000" y="1150525"/>
            <a:ext cx="77040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1" type="subTitle"/>
          </p:nvPr>
        </p:nvSpPr>
        <p:spPr>
          <a:xfrm>
            <a:off x="4827003" y="2848399"/>
            <a:ext cx="3076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2" type="subTitle"/>
          </p:nvPr>
        </p:nvSpPr>
        <p:spPr>
          <a:xfrm>
            <a:off x="1240838" y="2848403"/>
            <a:ext cx="3076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3" type="subTitle"/>
          </p:nvPr>
        </p:nvSpPr>
        <p:spPr>
          <a:xfrm>
            <a:off x="1240824" y="2237975"/>
            <a:ext cx="307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5"/>
          <p:cNvSpPr txBox="1"/>
          <p:nvPr>
            <p:ph idx="4" type="subTitle"/>
          </p:nvPr>
        </p:nvSpPr>
        <p:spPr>
          <a:xfrm>
            <a:off x="4826988" y="2237975"/>
            <a:ext cx="307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1" name="Google Shape;91;p5"/>
          <p:cNvGrpSpPr/>
          <p:nvPr/>
        </p:nvGrpSpPr>
        <p:grpSpPr>
          <a:xfrm>
            <a:off x="7055816" y="3370363"/>
            <a:ext cx="2456162" cy="3228512"/>
            <a:chOff x="7055816" y="3370363"/>
            <a:chExt cx="2456162" cy="3228512"/>
          </a:xfrm>
        </p:grpSpPr>
        <p:sp>
          <p:nvSpPr>
            <p:cNvPr id="92" name="Google Shape;92;p5"/>
            <p:cNvSpPr/>
            <p:nvPr/>
          </p:nvSpPr>
          <p:spPr>
            <a:xfrm rot="-5400000">
              <a:off x="7792679" y="4879575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3" name="Google Shape;93;p5"/>
            <p:cNvGrpSpPr/>
            <p:nvPr/>
          </p:nvGrpSpPr>
          <p:grpSpPr>
            <a:xfrm>
              <a:off x="8496291" y="3370363"/>
              <a:ext cx="591646" cy="720033"/>
              <a:chOff x="3883186" y="1687261"/>
              <a:chExt cx="465900" cy="567000"/>
            </a:xfrm>
          </p:grpSpPr>
          <p:cxnSp>
            <p:nvCxnSpPr>
              <p:cNvPr id="94" name="Google Shape;94;p5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5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5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5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8" name="Google Shape;98;p5"/>
            <p:cNvGrpSpPr/>
            <p:nvPr/>
          </p:nvGrpSpPr>
          <p:grpSpPr>
            <a:xfrm flipH="1" rot="10800000">
              <a:off x="7055816" y="4688914"/>
              <a:ext cx="1603833" cy="338561"/>
              <a:chOff x="294065" y="4525659"/>
              <a:chExt cx="1603833" cy="338561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6"/>
          <p:cNvGrpSpPr/>
          <p:nvPr/>
        </p:nvGrpSpPr>
        <p:grpSpPr>
          <a:xfrm>
            <a:off x="-800959" y="1045837"/>
            <a:ext cx="10736871" cy="4019250"/>
            <a:chOff x="-800959" y="1045837"/>
            <a:chExt cx="10736871" cy="4019250"/>
          </a:xfrm>
        </p:grpSpPr>
        <p:sp>
          <p:nvSpPr>
            <p:cNvPr id="128" name="Google Shape;128;p6"/>
            <p:cNvSpPr/>
            <p:nvPr/>
          </p:nvSpPr>
          <p:spPr>
            <a:xfrm>
              <a:off x="8774913" y="1180225"/>
              <a:ext cx="1161000" cy="116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8559738" y="1045837"/>
              <a:ext cx="510299" cy="510299"/>
            </a:xfrm>
            <a:custGeom>
              <a:rect b="b" l="l" r="r" t="t"/>
              <a:pathLst>
                <a:path extrusionOk="0" h="651" w="651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6"/>
            <p:cNvGrpSpPr/>
            <p:nvPr/>
          </p:nvGrpSpPr>
          <p:grpSpPr>
            <a:xfrm>
              <a:off x="8567300" y="1844825"/>
              <a:ext cx="510300" cy="1105000"/>
              <a:chOff x="62646" y="2769450"/>
              <a:chExt cx="510300" cy="1105000"/>
            </a:xfrm>
          </p:grpSpPr>
          <p:sp>
            <p:nvSpPr>
              <p:cNvPr id="131" name="Google Shape;131;p6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2" name="Google Shape;132;p6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3" name="Google Shape;133;p6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" name="Google Shape;136;p6"/>
            <p:cNvGrpSpPr/>
            <p:nvPr/>
          </p:nvGrpSpPr>
          <p:grpSpPr>
            <a:xfrm flipH="1">
              <a:off x="-800959" y="4726526"/>
              <a:ext cx="1603833" cy="338561"/>
              <a:chOff x="294065" y="4525659"/>
              <a:chExt cx="1603833" cy="338561"/>
            </a:xfrm>
          </p:grpSpPr>
          <p:sp>
            <p:nvSpPr>
              <p:cNvPr id="137" name="Google Shape;137;p6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4" name="Google Shape;16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7"/>
          <p:cNvGrpSpPr/>
          <p:nvPr/>
        </p:nvGrpSpPr>
        <p:grpSpPr>
          <a:xfrm>
            <a:off x="-1644175" y="1654948"/>
            <a:ext cx="7084225" cy="3322537"/>
            <a:chOff x="-1644175" y="1654948"/>
            <a:chExt cx="7084225" cy="3322537"/>
          </a:xfrm>
        </p:grpSpPr>
        <p:sp>
          <p:nvSpPr>
            <p:cNvPr id="167" name="Google Shape;167;p7"/>
            <p:cNvSpPr/>
            <p:nvPr/>
          </p:nvSpPr>
          <p:spPr>
            <a:xfrm flipH="1" rot="10800000">
              <a:off x="-1644175" y="165494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8" name="Google Shape;168;p7"/>
            <p:cNvGrpSpPr/>
            <p:nvPr/>
          </p:nvGrpSpPr>
          <p:grpSpPr>
            <a:xfrm flipH="1" rot="5400000">
              <a:off x="-420959" y="3192476"/>
              <a:ext cx="1603833" cy="338561"/>
              <a:chOff x="294065" y="4525659"/>
              <a:chExt cx="1603833" cy="338561"/>
            </a:xfrm>
          </p:grpSpPr>
          <p:sp>
            <p:nvSpPr>
              <p:cNvPr id="169" name="Google Shape;169;p7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7"/>
            <p:cNvGrpSpPr/>
            <p:nvPr/>
          </p:nvGrpSpPr>
          <p:grpSpPr>
            <a:xfrm rot="-5400000">
              <a:off x="4668600" y="4206036"/>
              <a:ext cx="218100" cy="1324800"/>
              <a:chOff x="8321275" y="2721525"/>
              <a:chExt cx="218100" cy="1324800"/>
            </a:xfrm>
          </p:grpSpPr>
          <p:sp>
            <p:nvSpPr>
              <p:cNvPr id="197" name="Google Shape;197;p7"/>
              <p:cNvSpPr/>
              <p:nvPr/>
            </p:nvSpPr>
            <p:spPr>
              <a:xfrm>
                <a:off x="8321275" y="2721525"/>
                <a:ext cx="218100" cy="2181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98" name="Google Shape;198;p7"/>
              <p:cNvCxnSpPr>
                <a:stCxn id="197" idx="4"/>
              </p:cNvCxnSpPr>
              <p:nvPr/>
            </p:nvCxnSpPr>
            <p:spPr>
              <a:xfrm rot="5400000">
                <a:off x="7876975" y="3492975"/>
                <a:ext cx="1106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99" name="Google Shape;199;p7"/>
          <p:cNvSpPr txBox="1"/>
          <p:nvPr>
            <p:ph type="title"/>
          </p:nvPr>
        </p:nvSpPr>
        <p:spPr>
          <a:xfrm>
            <a:off x="713225" y="770500"/>
            <a:ext cx="431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7"/>
          <p:cNvSpPr txBox="1"/>
          <p:nvPr>
            <p:ph idx="1" type="subTitle"/>
          </p:nvPr>
        </p:nvSpPr>
        <p:spPr>
          <a:xfrm>
            <a:off x="713225" y="1409000"/>
            <a:ext cx="43143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1" name="Google Shape;201;p7"/>
          <p:cNvSpPr/>
          <p:nvPr>
            <p:ph idx="2" type="pic"/>
          </p:nvPr>
        </p:nvSpPr>
        <p:spPr>
          <a:xfrm>
            <a:off x="5440050" y="0"/>
            <a:ext cx="3703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04" name="Google Shape;204;p8"/>
          <p:cNvGrpSpPr/>
          <p:nvPr/>
        </p:nvGrpSpPr>
        <p:grpSpPr>
          <a:xfrm>
            <a:off x="-1132121" y="-541702"/>
            <a:ext cx="11105246" cy="5438552"/>
            <a:chOff x="-1132121" y="-541702"/>
            <a:chExt cx="11105246" cy="5438552"/>
          </a:xfrm>
        </p:grpSpPr>
        <p:sp>
          <p:nvSpPr>
            <p:cNvPr id="205" name="Google Shape;205;p8"/>
            <p:cNvSpPr/>
            <p:nvPr/>
          </p:nvSpPr>
          <p:spPr>
            <a:xfrm>
              <a:off x="8746888" y="3127250"/>
              <a:ext cx="1161000" cy="116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531713" y="2992862"/>
              <a:ext cx="510299" cy="510299"/>
            </a:xfrm>
            <a:custGeom>
              <a:rect b="b" l="l" r="r" t="t"/>
              <a:pathLst>
                <a:path extrusionOk="0" h="651" w="651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" name="Google Shape;207;p8"/>
            <p:cNvGrpSpPr/>
            <p:nvPr/>
          </p:nvGrpSpPr>
          <p:grpSpPr>
            <a:xfrm>
              <a:off x="8539275" y="3791850"/>
              <a:ext cx="510300" cy="1105000"/>
              <a:chOff x="62646" y="2769450"/>
              <a:chExt cx="510300" cy="1105000"/>
            </a:xfrm>
          </p:grpSpPr>
          <p:sp>
            <p:nvSpPr>
              <p:cNvPr id="208" name="Google Shape;208;p8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9" name="Google Shape;209;p8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0" name="Google Shape;210;p8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" name="Google Shape;213;p8"/>
            <p:cNvSpPr/>
            <p:nvPr/>
          </p:nvSpPr>
          <p:spPr>
            <a:xfrm>
              <a:off x="-1132121" y="3665375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7615725" y="-541702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615725" y="252125"/>
              <a:ext cx="683700" cy="68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16" name="Google Shape;216;p8"/>
            <p:cNvGrpSpPr/>
            <p:nvPr/>
          </p:nvGrpSpPr>
          <p:grpSpPr>
            <a:xfrm flipH="1" rot="5400000">
              <a:off x="-358934" y="3006276"/>
              <a:ext cx="1603833" cy="338561"/>
              <a:chOff x="294065" y="4525659"/>
              <a:chExt cx="1603833" cy="338561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7" name="Google Shape;247;p9"/>
          <p:cNvGrpSpPr/>
          <p:nvPr/>
        </p:nvGrpSpPr>
        <p:grpSpPr>
          <a:xfrm>
            <a:off x="-175775" y="-514125"/>
            <a:ext cx="10055100" cy="5520525"/>
            <a:chOff x="-175775" y="-514125"/>
            <a:chExt cx="10055100" cy="5520525"/>
          </a:xfrm>
        </p:grpSpPr>
        <p:grpSp>
          <p:nvGrpSpPr>
            <p:cNvPr id="248" name="Google Shape;248;p9"/>
            <p:cNvGrpSpPr/>
            <p:nvPr/>
          </p:nvGrpSpPr>
          <p:grpSpPr>
            <a:xfrm flipH="1" rot="10800000">
              <a:off x="7273425" y="181325"/>
              <a:ext cx="878700" cy="212400"/>
              <a:chOff x="713225" y="181325"/>
              <a:chExt cx="878700" cy="212400"/>
            </a:xfrm>
          </p:grpSpPr>
          <p:sp>
            <p:nvSpPr>
              <p:cNvPr id="249" name="Google Shape;249;p9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51" name="Google Shape;251;p9"/>
            <p:cNvSpPr/>
            <p:nvPr/>
          </p:nvSpPr>
          <p:spPr>
            <a:xfrm flipH="1" rot="-5400000">
              <a:off x="-744125" y="54225"/>
              <a:ext cx="2357400" cy="1220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 flipH="1">
              <a:off x="7521925" y="3218175"/>
              <a:ext cx="2357400" cy="1220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53" name="Google Shape;253;p9"/>
            <p:cNvGrpSpPr/>
            <p:nvPr/>
          </p:nvGrpSpPr>
          <p:grpSpPr>
            <a:xfrm flipH="1">
              <a:off x="417388" y="3836550"/>
              <a:ext cx="591653" cy="1081200"/>
              <a:chOff x="7224259" y="2787025"/>
              <a:chExt cx="591653" cy="1081200"/>
            </a:xfrm>
          </p:grpSpPr>
          <p:sp>
            <p:nvSpPr>
              <p:cNvPr id="254" name="Google Shape;254;p9"/>
              <p:cNvSpPr/>
              <p:nvPr/>
            </p:nvSpPr>
            <p:spPr>
              <a:xfrm>
                <a:off x="7224263" y="2787025"/>
                <a:ext cx="591649" cy="10812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5" name="Google Shape;255;p9"/>
              <p:cNvCxnSpPr/>
              <p:nvPr/>
            </p:nvCxnSpPr>
            <p:spPr>
              <a:xfrm>
                <a:off x="7224259" y="2930184"/>
                <a:ext cx="591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6" name="Google Shape;256;p9"/>
              <p:cNvSpPr/>
              <p:nvPr/>
            </p:nvSpPr>
            <p:spPr>
              <a:xfrm>
                <a:off x="7272265" y="2832416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7371776" y="2832416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471288" y="2832416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" name="Google Shape;259;p9"/>
            <p:cNvSpPr/>
            <p:nvPr/>
          </p:nvSpPr>
          <p:spPr>
            <a:xfrm flipH="1" rot="10800000">
              <a:off x="8384500" y="3529800"/>
              <a:ext cx="218100" cy="21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60" name="Google Shape;260;p9"/>
            <p:cNvCxnSpPr>
              <a:stCxn id="259" idx="0"/>
            </p:cNvCxnSpPr>
            <p:nvPr/>
          </p:nvCxnSpPr>
          <p:spPr>
            <a:xfrm>
              <a:off x="8493550" y="3747900"/>
              <a:ext cx="0" cy="12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1" name="Google Shape;261;p9"/>
            <p:cNvGrpSpPr/>
            <p:nvPr/>
          </p:nvGrpSpPr>
          <p:grpSpPr>
            <a:xfrm>
              <a:off x="816201" y="370226"/>
              <a:ext cx="1603833" cy="338561"/>
              <a:chOff x="294065" y="4525659"/>
              <a:chExt cx="1603833" cy="338561"/>
            </a:xfrm>
          </p:grpSpPr>
          <p:sp>
            <p:nvSpPr>
              <p:cNvPr id="262" name="Google Shape;262;p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10"/>
          <p:cNvSpPr txBox="1"/>
          <p:nvPr>
            <p:ph type="title"/>
          </p:nvPr>
        </p:nvSpPr>
        <p:spPr>
          <a:xfrm>
            <a:off x="713225" y="4181975"/>
            <a:ext cx="7717500" cy="422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XsWgHG24jGIsr9VPiDZ8oIahkLiK_rED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0"/>
          <p:cNvSpPr txBox="1"/>
          <p:nvPr>
            <p:ph type="ctrTitle"/>
          </p:nvPr>
        </p:nvSpPr>
        <p:spPr>
          <a:xfrm>
            <a:off x="512700" y="1255325"/>
            <a:ext cx="6019800" cy="17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Grocery Lister App</a:t>
            </a:r>
            <a:r>
              <a:rPr b="1" lang="en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>
                <a:latin typeface="Manrope Light"/>
                <a:ea typeface="Manrope Light"/>
                <a:cs typeface="Manrope Light"/>
                <a:sym typeface="Manrope Light"/>
              </a:rPr>
              <a:t>CS495: Final Project 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881" name="Google Shape;881;p30"/>
          <p:cNvSpPr txBox="1"/>
          <p:nvPr>
            <p:ph idx="1" type="subTitle"/>
          </p:nvPr>
        </p:nvSpPr>
        <p:spPr>
          <a:xfrm>
            <a:off x="512700" y="3203275"/>
            <a:ext cx="51411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by: Bushra, Mariyam, &amp; Tushar</a:t>
            </a:r>
            <a:endParaRPr/>
          </a:p>
        </p:txBody>
      </p:sp>
      <p:sp>
        <p:nvSpPr>
          <p:cNvPr id="882" name="Google Shape;882;p30"/>
          <p:cNvSpPr/>
          <p:nvPr/>
        </p:nvSpPr>
        <p:spPr>
          <a:xfrm rot="-5400000">
            <a:off x="5960004" y="-463975"/>
            <a:ext cx="2357400" cy="1081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3" name="Google Shape;883;p30"/>
          <p:cNvGrpSpPr/>
          <p:nvPr/>
        </p:nvGrpSpPr>
        <p:grpSpPr>
          <a:xfrm>
            <a:off x="5694491" y="1502988"/>
            <a:ext cx="3186709" cy="3480971"/>
            <a:chOff x="5694491" y="1502988"/>
            <a:chExt cx="3186709" cy="3480971"/>
          </a:xfrm>
        </p:grpSpPr>
        <p:grpSp>
          <p:nvGrpSpPr>
            <p:cNvPr id="884" name="Google Shape;884;p30"/>
            <p:cNvGrpSpPr/>
            <p:nvPr/>
          </p:nvGrpSpPr>
          <p:grpSpPr>
            <a:xfrm>
              <a:off x="5694491" y="2184438"/>
              <a:ext cx="2894034" cy="2799521"/>
              <a:chOff x="5694491" y="2184438"/>
              <a:chExt cx="2894034" cy="2799521"/>
            </a:xfrm>
          </p:grpSpPr>
          <p:grpSp>
            <p:nvGrpSpPr>
              <p:cNvPr id="885" name="Google Shape;885;p30"/>
              <p:cNvGrpSpPr/>
              <p:nvPr/>
            </p:nvGrpSpPr>
            <p:grpSpPr>
              <a:xfrm>
                <a:off x="7996879" y="2184438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86" name="Google Shape;886;p30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87" name="Google Shape;887;p30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88" name="Google Shape;888;p30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89" name="Google Shape;889;p30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0" name="Google Shape;890;p30"/>
              <p:cNvGrpSpPr/>
              <p:nvPr/>
            </p:nvGrpSpPr>
            <p:grpSpPr>
              <a:xfrm>
                <a:off x="5694491" y="4263925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1" name="Google Shape;891;p30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92" name="Google Shape;892;p30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93" name="Google Shape;893;p30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94" name="Google Shape;894;p30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895" name="Google Shape;895;p30"/>
            <p:cNvGrpSpPr/>
            <p:nvPr/>
          </p:nvGrpSpPr>
          <p:grpSpPr>
            <a:xfrm>
              <a:off x="6718388" y="1502988"/>
              <a:ext cx="2162813" cy="3328737"/>
              <a:chOff x="6718388" y="1502988"/>
              <a:chExt cx="2162813" cy="3328737"/>
            </a:xfrm>
          </p:grpSpPr>
          <p:grpSp>
            <p:nvGrpSpPr>
              <p:cNvPr id="896" name="Google Shape;896;p30"/>
              <p:cNvGrpSpPr/>
              <p:nvPr/>
            </p:nvGrpSpPr>
            <p:grpSpPr>
              <a:xfrm>
                <a:off x="7821600" y="4151575"/>
                <a:ext cx="1059600" cy="508800"/>
                <a:chOff x="7250950" y="3409525"/>
                <a:chExt cx="1059600" cy="508800"/>
              </a:xfrm>
            </p:grpSpPr>
            <p:sp>
              <p:nvSpPr>
                <p:cNvPr id="897" name="Google Shape;897;p30"/>
                <p:cNvSpPr/>
                <p:nvPr/>
              </p:nvSpPr>
              <p:spPr>
                <a:xfrm>
                  <a:off x="7250950" y="3409525"/>
                  <a:ext cx="1059600" cy="5088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898" name="Google Shape;898;p30"/>
                <p:cNvCxnSpPr/>
                <p:nvPr/>
              </p:nvCxnSpPr>
              <p:spPr>
                <a:xfrm flipH="1" rot="10800000">
                  <a:off x="7664211" y="3572500"/>
                  <a:ext cx="557100" cy="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99" name="Google Shape;899;p30"/>
                <p:cNvSpPr/>
                <p:nvPr/>
              </p:nvSpPr>
              <p:spPr>
                <a:xfrm>
                  <a:off x="7340188" y="3529825"/>
                  <a:ext cx="268200" cy="2682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0" name="Google Shape;900;p30"/>
                <p:cNvCxnSpPr/>
                <p:nvPr/>
              </p:nvCxnSpPr>
              <p:spPr>
                <a:xfrm flipH="1" rot="10800000">
                  <a:off x="7664211" y="3636750"/>
                  <a:ext cx="557100" cy="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01" name="Google Shape;901;p30"/>
                <p:cNvCxnSpPr/>
                <p:nvPr/>
              </p:nvCxnSpPr>
              <p:spPr>
                <a:xfrm flipH="1" rot="10800000">
                  <a:off x="7664211" y="3765650"/>
                  <a:ext cx="557100" cy="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02" name="Google Shape;902;p30"/>
                <p:cNvCxnSpPr/>
                <p:nvPr/>
              </p:nvCxnSpPr>
              <p:spPr>
                <a:xfrm flipH="1" rot="10800000">
                  <a:off x="7664211" y="3701200"/>
                  <a:ext cx="557100" cy="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3" name="Google Shape;903;p30"/>
              <p:cNvGrpSpPr/>
              <p:nvPr/>
            </p:nvGrpSpPr>
            <p:grpSpPr>
              <a:xfrm>
                <a:off x="7769118" y="3326074"/>
                <a:ext cx="661666" cy="348296"/>
                <a:chOff x="7965318" y="3354649"/>
                <a:chExt cx="661666" cy="348296"/>
              </a:xfrm>
            </p:grpSpPr>
            <p:sp>
              <p:nvSpPr>
                <p:cNvPr id="904" name="Google Shape;904;p30"/>
                <p:cNvSpPr/>
                <p:nvPr/>
              </p:nvSpPr>
              <p:spPr>
                <a:xfrm>
                  <a:off x="7965318" y="3354649"/>
                  <a:ext cx="661666" cy="348296"/>
                </a:xfrm>
                <a:custGeom>
                  <a:rect b="b" l="l" r="r" t="t"/>
                  <a:pathLst>
                    <a:path extrusionOk="0" h="399" w="758">
                      <a:moveTo>
                        <a:pt x="0" y="0"/>
                      </a:moveTo>
                      <a:lnTo>
                        <a:pt x="758" y="0"/>
                      </a:lnTo>
                      <a:lnTo>
                        <a:pt x="758" y="399"/>
                      </a:lnTo>
                      <a:lnTo>
                        <a:pt x="0" y="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p30"/>
                <p:cNvSpPr/>
                <p:nvPr/>
              </p:nvSpPr>
              <p:spPr>
                <a:xfrm>
                  <a:off x="8113713" y="3437577"/>
                  <a:ext cx="105622" cy="182441"/>
                </a:xfrm>
                <a:custGeom>
                  <a:rect b="b" l="l" r="r" t="t"/>
                  <a:pathLst>
                    <a:path extrusionOk="0" fill="none" h="209" w="121">
                      <a:moveTo>
                        <a:pt x="121" y="0"/>
                      </a:moveTo>
                      <a:lnTo>
                        <a:pt x="0" y="104"/>
                      </a:lnTo>
                      <a:lnTo>
                        <a:pt x="121" y="209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28075" lIns="92150" spcFirstLastPara="1" rIns="92150" wrap="square" tIns="28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" name="Google Shape;906;p30"/>
                <p:cNvSpPr/>
                <p:nvPr/>
              </p:nvSpPr>
              <p:spPr>
                <a:xfrm>
                  <a:off x="8372967" y="3437577"/>
                  <a:ext cx="105622" cy="182441"/>
                </a:xfrm>
                <a:custGeom>
                  <a:rect b="b" l="l" r="r" t="t"/>
                  <a:pathLst>
                    <a:path extrusionOk="0" fill="none" h="209" w="121">
                      <a:moveTo>
                        <a:pt x="0" y="0"/>
                      </a:moveTo>
                      <a:lnTo>
                        <a:pt x="121" y="104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28075" lIns="92150" spcFirstLastPara="1" rIns="92150" wrap="square" tIns="28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07" name="Google Shape;907;p30"/>
                <p:cNvCxnSpPr/>
                <p:nvPr/>
              </p:nvCxnSpPr>
              <p:spPr>
                <a:xfrm flipH="1">
                  <a:off x="8269294" y="3437577"/>
                  <a:ext cx="60900" cy="182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8" name="Google Shape;908;p30"/>
              <p:cNvGrpSpPr/>
              <p:nvPr/>
            </p:nvGrpSpPr>
            <p:grpSpPr>
              <a:xfrm>
                <a:off x="6846808" y="4151575"/>
                <a:ext cx="680150" cy="680150"/>
                <a:chOff x="5268533" y="3923850"/>
                <a:chExt cx="680150" cy="680150"/>
              </a:xfrm>
            </p:grpSpPr>
            <p:sp>
              <p:nvSpPr>
                <p:cNvPr id="909" name="Google Shape;909;p30"/>
                <p:cNvSpPr/>
                <p:nvPr/>
              </p:nvSpPr>
              <p:spPr>
                <a:xfrm>
                  <a:off x="5268533" y="3923850"/>
                  <a:ext cx="680150" cy="680150"/>
                </a:xfrm>
                <a:custGeom>
                  <a:rect b="b" l="l" r="r" t="t"/>
                  <a:pathLst>
                    <a:path extrusionOk="0" h="693" w="693">
                      <a:moveTo>
                        <a:pt x="693" y="346"/>
                      </a:moveTo>
                      <a:cubicBezTo>
                        <a:pt x="693" y="407"/>
                        <a:pt x="677" y="467"/>
                        <a:pt x="647" y="519"/>
                      </a:cubicBezTo>
                      <a:cubicBezTo>
                        <a:pt x="617" y="572"/>
                        <a:pt x="573" y="616"/>
                        <a:pt x="520" y="646"/>
                      </a:cubicBezTo>
                      <a:cubicBezTo>
                        <a:pt x="467" y="677"/>
                        <a:pt x="408" y="693"/>
                        <a:pt x="347" y="693"/>
                      </a:cubicBezTo>
                      <a:cubicBezTo>
                        <a:pt x="286" y="693"/>
                        <a:pt x="226" y="677"/>
                        <a:pt x="174" y="646"/>
                      </a:cubicBezTo>
                      <a:cubicBezTo>
                        <a:pt x="121" y="616"/>
                        <a:pt x="77" y="572"/>
                        <a:pt x="47" y="519"/>
                      </a:cubicBezTo>
                      <a:cubicBezTo>
                        <a:pt x="16" y="467"/>
                        <a:pt x="0" y="407"/>
                        <a:pt x="0" y="346"/>
                      </a:cubicBezTo>
                      <a:cubicBezTo>
                        <a:pt x="0" y="285"/>
                        <a:pt x="16" y="226"/>
                        <a:pt x="47" y="173"/>
                      </a:cubicBezTo>
                      <a:cubicBezTo>
                        <a:pt x="77" y="120"/>
                        <a:pt x="121" y="76"/>
                        <a:pt x="174" y="46"/>
                      </a:cubicBezTo>
                      <a:cubicBezTo>
                        <a:pt x="226" y="16"/>
                        <a:pt x="286" y="0"/>
                        <a:pt x="347" y="0"/>
                      </a:cubicBezTo>
                      <a:cubicBezTo>
                        <a:pt x="408" y="0"/>
                        <a:pt x="467" y="16"/>
                        <a:pt x="520" y="46"/>
                      </a:cubicBezTo>
                      <a:cubicBezTo>
                        <a:pt x="573" y="76"/>
                        <a:pt x="617" y="120"/>
                        <a:pt x="647" y="173"/>
                      </a:cubicBezTo>
                      <a:cubicBezTo>
                        <a:pt x="677" y="226"/>
                        <a:pt x="693" y="285"/>
                        <a:pt x="693" y="3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" name="Google Shape;910;p30"/>
                <p:cNvSpPr/>
                <p:nvPr/>
              </p:nvSpPr>
              <p:spPr>
                <a:xfrm>
                  <a:off x="5469732" y="4127993"/>
                  <a:ext cx="81461" cy="270882"/>
                </a:xfrm>
                <a:custGeom>
                  <a:rect b="b" l="l" r="r" t="t"/>
                  <a:pathLst>
                    <a:path extrusionOk="0" fill="none" h="276" w="83">
                      <a:moveTo>
                        <a:pt x="83" y="275"/>
                      </a:moveTo>
                      <a:cubicBezTo>
                        <a:pt x="68" y="279"/>
                        <a:pt x="52" y="268"/>
                        <a:pt x="46" y="254"/>
                      </a:cubicBezTo>
                      <a:cubicBezTo>
                        <a:pt x="40" y="240"/>
                        <a:pt x="40" y="225"/>
                        <a:pt x="41" y="209"/>
                      </a:cubicBezTo>
                      <a:cubicBezTo>
                        <a:pt x="42" y="194"/>
                        <a:pt x="44" y="178"/>
                        <a:pt x="39" y="163"/>
                      </a:cubicBezTo>
                      <a:cubicBezTo>
                        <a:pt x="37" y="155"/>
                        <a:pt x="31" y="147"/>
                        <a:pt x="24" y="142"/>
                      </a:cubicBezTo>
                      <a:cubicBezTo>
                        <a:pt x="17" y="137"/>
                        <a:pt x="7" y="136"/>
                        <a:pt x="0" y="140"/>
                      </a:cubicBezTo>
                      <a:lnTo>
                        <a:pt x="0" y="137"/>
                      </a:lnTo>
                      <a:cubicBezTo>
                        <a:pt x="15" y="141"/>
                        <a:pt x="30" y="130"/>
                        <a:pt x="37" y="116"/>
                      </a:cubicBezTo>
                      <a:cubicBezTo>
                        <a:pt x="43" y="102"/>
                        <a:pt x="43" y="86"/>
                        <a:pt x="42" y="70"/>
                      </a:cubicBezTo>
                      <a:cubicBezTo>
                        <a:pt x="40" y="55"/>
                        <a:pt x="39" y="39"/>
                        <a:pt x="44" y="25"/>
                      </a:cubicBezTo>
                      <a:cubicBezTo>
                        <a:pt x="46" y="16"/>
                        <a:pt x="50" y="9"/>
                        <a:pt x="58" y="4"/>
                      </a:cubicBezTo>
                      <a:cubicBezTo>
                        <a:pt x="65" y="-1"/>
                        <a:pt x="76" y="-2"/>
                        <a:pt x="83" y="2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7150" lIns="92150" spcFirstLastPara="1" rIns="92150" wrap="square" tIns="4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" name="Google Shape;911;p30"/>
                <p:cNvSpPr/>
                <p:nvPr/>
              </p:nvSpPr>
              <p:spPr>
                <a:xfrm>
                  <a:off x="5666023" y="4127993"/>
                  <a:ext cx="82442" cy="270882"/>
                </a:xfrm>
                <a:custGeom>
                  <a:rect b="b" l="l" r="r" t="t"/>
                  <a:pathLst>
                    <a:path extrusionOk="0" fill="none" h="276" w="84">
                      <a:moveTo>
                        <a:pt x="0" y="275"/>
                      </a:moveTo>
                      <a:cubicBezTo>
                        <a:pt x="15" y="279"/>
                        <a:pt x="30" y="268"/>
                        <a:pt x="37" y="254"/>
                      </a:cubicBezTo>
                      <a:cubicBezTo>
                        <a:pt x="43" y="240"/>
                        <a:pt x="43" y="225"/>
                        <a:pt x="42" y="209"/>
                      </a:cubicBezTo>
                      <a:cubicBezTo>
                        <a:pt x="41" y="194"/>
                        <a:pt x="39" y="178"/>
                        <a:pt x="44" y="163"/>
                      </a:cubicBezTo>
                      <a:cubicBezTo>
                        <a:pt x="47" y="155"/>
                        <a:pt x="52" y="147"/>
                        <a:pt x="59" y="142"/>
                      </a:cubicBezTo>
                      <a:cubicBezTo>
                        <a:pt x="66" y="137"/>
                        <a:pt x="76" y="136"/>
                        <a:pt x="84" y="140"/>
                      </a:cubicBezTo>
                      <a:lnTo>
                        <a:pt x="84" y="137"/>
                      </a:lnTo>
                      <a:cubicBezTo>
                        <a:pt x="69" y="141"/>
                        <a:pt x="53" y="130"/>
                        <a:pt x="47" y="116"/>
                      </a:cubicBezTo>
                      <a:cubicBezTo>
                        <a:pt x="40" y="102"/>
                        <a:pt x="41" y="86"/>
                        <a:pt x="42" y="70"/>
                      </a:cubicBezTo>
                      <a:cubicBezTo>
                        <a:pt x="43" y="55"/>
                        <a:pt x="44" y="39"/>
                        <a:pt x="40" y="25"/>
                      </a:cubicBezTo>
                      <a:cubicBezTo>
                        <a:pt x="37" y="16"/>
                        <a:pt x="32" y="9"/>
                        <a:pt x="25" y="4"/>
                      </a:cubicBezTo>
                      <a:cubicBezTo>
                        <a:pt x="18" y="-1"/>
                        <a:pt x="8" y="-2"/>
                        <a:pt x="0" y="2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7150" lIns="92150" spcFirstLastPara="1" rIns="92150" wrap="square" tIns="4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12" name="Google Shape;912;p30"/>
              <p:cNvSpPr/>
              <p:nvPr/>
            </p:nvSpPr>
            <p:spPr>
              <a:xfrm>
                <a:off x="6718388" y="1502988"/>
                <a:ext cx="840626" cy="1563075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13" name="Google Shape;913;p30"/>
          <p:cNvPicPr preferRelativeResize="0"/>
          <p:nvPr/>
        </p:nvPicPr>
        <p:blipFill rotWithShape="1">
          <a:blip r:embed="rId3">
            <a:alphaModFix/>
          </a:blip>
          <a:srcRect b="8519" l="0" r="0" t="8849"/>
          <a:stretch/>
        </p:blipFill>
        <p:spPr>
          <a:xfrm>
            <a:off x="6725500" y="1558725"/>
            <a:ext cx="826376" cy="1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9"/>
          <p:cNvSpPr txBox="1"/>
          <p:nvPr>
            <p:ph idx="4294967295" type="subTitle"/>
          </p:nvPr>
        </p:nvSpPr>
        <p:spPr>
          <a:xfrm>
            <a:off x="2825950" y="1251325"/>
            <a:ext cx="37497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Figma, we decided: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Colors</a:t>
            </a:r>
            <a:r>
              <a:rPr lang="en"/>
              <a:t>: White, Green &amp; Orange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Simple</a:t>
            </a:r>
            <a:r>
              <a:rPr lang="en"/>
              <a:t>: Easy on the eyes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Intuitive</a:t>
            </a:r>
            <a:r>
              <a:rPr lang="en"/>
              <a:t>: Anyone who has used an app before can use our app</a:t>
            </a:r>
            <a:endParaRPr/>
          </a:p>
        </p:txBody>
      </p:sp>
      <p:sp>
        <p:nvSpPr>
          <p:cNvPr id="1037" name="Google Shape;1037;p39"/>
          <p:cNvSpPr txBox="1"/>
          <p:nvPr>
            <p:ph type="title"/>
          </p:nvPr>
        </p:nvSpPr>
        <p:spPr>
          <a:xfrm>
            <a:off x="2770500" y="483425"/>
            <a:ext cx="20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MedFi</a:t>
            </a:r>
            <a:endParaRPr sz="3000" u="sng"/>
          </a:p>
        </p:txBody>
      </p:sp>
      <p:pic>
        <p:nvPicPr>
          <p:cNvPr id="1038" name="Google Shape;1038;p39"/>
          <p:cNvPicPr preferRelativeResize="0"/>
          <p:nvPr/>
        </p:nvPicPr>
        <p:blipFill rotWithShape="1">
          <a:blip r:embed="rId3">
            <a:alphaModFix/>
          </a:blip>
          <a:srcRect b="20262" l="0" r="0" t="14163"/>
          <a:stretch/>
        </p:blipFill>
        <p:spPr>
          <a:xfrm>
            <a:off x="0" y="0"/>
            <a:ext cx="2546851" cy="3372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9" name="Google Shape;10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874" y="2235625"/>
            <a:ext cx="2314126" cy="2907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oogle Shape;1044;p40"/>
          <p:cNvGrpSpPr/>
          <p:nvPr/>
        </p:nvGrpSpPr>
        <p:grpSpPr>
          <a:xfrm>
            <a:off x="1476716" y="1962650"/>
            <a:ext cx="591646" cy="720033"/>
            <a:chOff x="3883186" y="1687261"/>
            <a:chExt cx="465900" cy="567000"/>
          </a:xfrm>
        </p:grpSpPr>
        <p:cxnSp>
          <p:nvCxnSpPr>
            <p:cNvPr id="1045" name="Google Shape;1045;p40"/>
            <p:cNvCxnSpPr/>
            <p:nvPr/>
          </p:nvCxnSpPr>
          <p:spPr>
            <a:xfrm>
              <a:off x="4116580" y="1687261"/>
              <a:ext cx="0" cy="5670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40"/>
            <p:cNvCxnSpPr/>
            <p:nvPr/>
          </p:nvCxnSpPr>
          <p:spPr>
            <a:xfrm rot="10800000">
              <a:off x="3883186" y="1970346"/>
              <a:ext cx="465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7" name="Google Shape;1047;p40"/>
            <p:cNvCxnSpPr/>
            <p:nvPr/>
          </p:nvCxnSpPr>
          <p:spPr>
            <a:xfrm flipH="1">
              <a:off x="3952046" y="1806534"/>
              <a:ext cx="329100" cy="3285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8" name="Google Shape;1048;p40"/>
            <p:cNvCxnSpPr/>
            <p:nvPr/>
          </p:nvCxnSpPr>
          <p:spPr>
            <a:xfrm rot="10800000">
              <a:off x="3952046" y="1806413"/>
              <a:ext cx="329100" cy="3285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049" name="Google Shape;1049;p40" title="new_user_signup_flow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40"/>
          <p:cNvSpPr txBox="1"/>
          <p:nvPr>
            <p:ph type="title"/>
          </p:nvPr>
        </p:nvSpPr>
        <p:spPr>
          <a:xfrm>
            <a:off x="464300" y="744025"/>
            <a:ext cx="1303800" cy="50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HiFi</a:t>
            </a:r>
            <a:endParaRPr sz="30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1"/>
          <p:cNvSpPr txBox="1"/>
          <p:nvPr>
            <p:ph type="title"/>
          </p:nvPr>
        </p:nvSpPr>
        <p:spPr>
          <a:xfrm>
            <a:off x="2347963" y="6511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056" name="Google Shape;1056;p41"/>
          <p:cNvSpPr txBox="1"/>
          <p:nvPr>
            <p:ph idx="1" type="subTitle"/>
          </p:nvPr>
        </p:nvSpPr>
        <p:spPr>
          <a:xfrm>
            <a:off x="2347950" y="1797650"/>
            <a:ext cx="44481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Questions?</a:t>
            </a:r>
            <a:endParaRPr/>
          </a:p>
        </p:txBody>
      </p:sp>
      <p:sp>
        <p:nvSpPr>
          <p:cNvPr id="1057" name="Google Shape;1057;p41"/>
          <p:cNvSpPr txBox="1"/>
          <p:nvPr/>
        </p:nvSpPr>
        <p:spPr>
          <a:xfrm>
            <a:off x="2179675" y="3862125"/>
            <a:ext cx="4784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slide is for attribution - some images are from Google Images.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8" name="Google Shape;1058;p41"/>
          <p:cNvGrpSpPr/>
          <p:nvPr/>
        </p:nvGrpSpPr>
        <p:grpSpPr>
          <a:xfrm>
            <a:off x="7948166" y="708825"/>
            <a:ext cx="591646" cy="720033"/>
            <a:chOff x="3883186" y="1687261"/>
            <a:chExt cx="465900" cy="567000"/>
          </a:xfrm>
        </p:grpSpPr>
        <p:cxnSp>
          <p:nvCxnSpPr>
            <p:cNvPr id="1059" name="Google Shape;1059;p41"/>
            <p:cNvCxnSpPr/>
            <p:nvPr/>
          </p:nvCxnSpPr>
          <p:spPr>
            <a:xfrm>
              <a:off x="4116580" y="1687261"/>
              <a:ext cx="0" cy="567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41"/>
            <p:cNvCxnSpPr/>
            <p:nvPr/>
          </p:nvCxnSpPr>
          <p:spPr>
            <a:xfrm rot="10800000">
              <a:off x="3883186" y="1970346"/>
              <a:ext cx="465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1" name="Google Shape;1061;p41"/>
            <p:cNvCxnSpPr/>
            <p:nvPr/>
          </p:nvCxnSpPr>
          <p:spPr>
            <a:xfrm flipH="1">
              <a:off x="3952046" y="1806534"/>
              <a:ext cx="329100" cy="328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41"/>
            <p:cNvCxnSpPr/>
            <p:nvPr/>
          </p:nvCxnSpPr>
          <p:spPr>
            <a:xfrm rot="10800000">
              <a:off x="3952046" y="1806413"/>
              <a:ext cx="329100" cy="328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63" name="Google Shape;1063;p41"/>
          <p:cNvGrpSpPr/>
          <p:nvPr/>
        </p:nvGrpSpPr>
        <p:grpSpPr>
          <a:xfrm>
            <a:off x="855583" y="4218250"/>
            <a:ext cx="680150" cy="680150"/>
            <a:chOff x="5268533" y="3923850"/>
            <a:chExt cx="680150" cy="680150"/>
          </a:xfrm>
        </p:grpSpPr>
        <p:sp>
          <p:nvSpPr>
            <p:cNvPr id="1064" name="Google Shape;1064;p41"/>
            <p:cNvSpPr/>
            <p:nvPr/>
          </p:nvSpPr>
          <p:spPr>
            <a:xfrm>
              <a:off x="5268533" y="3923850"/>
              <a:ext cx="680150" cy="680150"/>
            </a:xfrm>
            <a:custGeom>
              <a:rect b="b" l="l" r="r" t="t"/>
              <a:pathLst>
                <a:path extrusionOk="0" h="693" w="693">
                  <a:moveTo>
                    <a:pt x="693" y="346"/>
                  </a:moveTo>
                  <a:cubicBezTo>
                    <a:pt x="693" y="407"/>
                    <a:pt x="677" y="467"/>
                    <a:pt x="647" y="519"/>
                  </a:cubicBezTo>
                  <a:cubicBezTo>
                    <a:pt x="617" y="572"/>
                    <a:pt x="573" y="616"/>
                    <a:pt x="520" y="646"/>
                  </a:cubicBezTo>
                  <a:cubicBezTo>
                    <a:pt x="467" y="677"/>
                    <a:pt x="408" y="693"/>
                    <a:pt x="347" y="693"/>
                  </a:cubicBezTo>
                  <a:cubicBezTo>
                    <a:pt x="286" y="693"/>
                    <a:pt x="226" y="677"/>
                    <a:pt x="174" y="646"/>
                  </a:cubicBezTo>
                  <a:cubicBezTo>
                    <a:pt x="121" y="616"/>
                    <a:pt x="77" y="572"/>
                    <a:pt x="47" y="519"/>
                  </a:cubicBezTo>
                  <a:cubicBezTo>
                    <a:pt x="16" y="467"/>
                    <a:pt x="0" y="407"/>
                    <a:pt x="0" y="346"/>
                  </a:cubicBezTo>
                  <a:cubicBezTo>
                    <a:pt x="0" y="285"/>
                    <a:pt x="16" y="226"/>
                    <a:pt x="47" y="173"/>
                  </a:cubicBezTo>
                  <a:cubicBezTo>
                    <a:pt x="77" y="120"/>
                    <a:pt x="121" y="76"/>
                    <a:pt x="174" y="46"/>
                  </a:cubicBezTo>
                  <a:cubicBezTo>
                    <a:pt x="226" y="16"/>
                    <a:pt x="286" y="0"/>
                    <a:pt x="347" y="0"/>
                  </a:cubicBezTo>
                  <a:cubicBezTo>
                    <a:pt x="408" y="0"/>
                    <a:pt x="467" y="16"/>
                    <a:pt x="520" y="46"/>
                  </a:cubicBezTo>
                  <a:cubicBezTo>
                    <a:pt x="573" y="76"/>
                    <a:pt x="617" y="120"/>
                    <a:pt x="647" y="173"/>
                  </a:cubicBezTo>
                  <a:cubicBezTo>
                    <a:pt x="677" y="226"/>
                    <a:pt x="693" y="285"/>
                    <a:pt x="693" y="34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5469732" y="4127993"/>
              <a:ext cx="81461" cy="270882"/>
            </a:xfrm>
            <a:custGeom>
              <a:rect b="b" l="l" r="r" t="t"/>
              <a:pathLst>
                <a:path extrusionOk="0" fill="none" h="276" w="83">
                  <a:moveTo>
                    <a:pt x="83" y="275"/>
                  </a:moveTo>
                  <a:cubicBezTo>
                    <a:pt x="68" y="279"/>
                    <a:pt x="52" y="268"/>
                    <a:pt x="46" y="254"/>
                  </a:cubicBezTo>
                  <a:cubicBezTo>
                    <a:pt x="40" y="240"/>
                    <a:pt x="40" y="225"/>
                    <a:pt x="41" y="209"/>
                  </a:cubicBezTo>
                  <a:cubicBezTo>
                    <a:pt x="42" y="194"/>
                    <a:pt x="44" y="178"/>
                    <a:pt x="39" y="163"/>
                  </a:cubicBezTo>
                  <a:cubicBezTo>
                    <a:pt x="37" y="155"/>
                    <a:pt x="31" y="147"/>
                    <a:pt x="24" y="142"/>
                  </a:cubicBezTo>
                  <a:cubicBezTo>
                    <a:pt x="17" y="137"/>
                    <a:pt x="7" y="136"/>
                    <a:pt x="0" y="140"/>
                  </a:cubicBezTo>
                  <a:lnTo>
                    <a:pt x="0" y="137"/>
                  </a:lnTo>
                  <a:cubicBezTo>
                    <a:pt x="15" y="141"/>
                    <a:pt x="30" y="130"/>
                    <a:pt x="37" y="116"/>
                  </a:cubicBezTo>
                  <a:cubicBezTo>
                    <a:pt x="43" y="102"/>
                    <a:pt x="43" y="86"/>
                    <a:pt x="42" y="70"/>
                  </a:cubicBezTo>
                  <a:cubicBezTo>
                    <a:pt x="40" y="55"/>
                    <a:pt x="39" y="39"/>
                    <a:pt x="44" y="25"/>
                  </a:cubicBezTo>
                  <a:cubicBezTo>
                    <a:pt x="46" y="16"/>
                    <a:pt x="50" y="9"/>
                    <a:pt x="58" y="4"/>
                  </a:cubicBezTo>
                  <a:cubicBezTo>
                    <a:pt x="65" y="-1"/>
                    <a:pt x="76" y="-2"/>
                    <a:pt x="83" y="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7150" lIns="92150" spcFirstLastPara="1" rIns="92150" wrap="square" tIns="4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5666023" y="4127993"/>
              <a:ext cx="82442" cy="270882"/>
            </a:xfrm>
            <a:custGeom>
              <a:rect b="b" l="l" r="r" t="t"/>
              <a:pathLst>
                <a:path extrusionOk="0" fill="none" h="276" w="84">
                  <a:moveTo>
                    <a:pt x="0" y="275"/>
                  </a:moveTo>
                  <a:cubicBezTo>
                    <a:pt x="15" y="279"/>
                    <a:pt x="30" y="268"/>
                    <a:pt x="37" y="254"/>
                  </a:cubicBezTo>
                  <a:cubicBezTo>
                    <a:pt x="43" y="240"/>
                    <a:pt x="43" y="225"/>
                    <a:pt x="42" y="209"/>
                  </a:cubicBezTo>
                  <a:cubicBezTo>
                    <a:pt x="41" y="194"/>
                    <a:pt x="39" y="178"/>
                    <a:pt x="44" y="163"/>
                  </a:cubicBezTo>
                  <a:cubicBezTo>
                    <a:pt x="47" y="155"/>
                    <a:pt x="52" y="147"/>
                    <a:pt x="59" y="142"/>
                  </a:cubicBezTo>
                  <a:cubicBezTo>
                    <a:pt x="66" y="137"/>
                    <a:pt x="76" y="136"/>
                    <a:pt x="84" y="140"/>
                  </a:cubicBezTo>
                  <a:lnTo>
                    <a:pt x="84" y="137"/>
                  </a:lnTo>
                  <a:cubicBezTo>
                    <a:pt x="69" y="141"/>
                    <a:pt x="53" y="130"/>
                    <a:pt x="47" y="116"/>
                  </a:cubicBezTo>
                  <a:cubicBezTo>
                    <a:pt x="40" y="102"/>
                    <a:pt x="41" y="86"/>
                    <a:pt x="42" y="70"/>
                  </a:cubicBezTo>
                  <a:cubicBezTo>
                    <a:pt x="43" y="55"/>
                    <a:pt x="44" y="39"/>
                    <a:pt x="40" y="25"/>
                  </a:cubicBezTo>
                  <a:cubicBezTo>
                    <a:pt x="37" y="16"/>
                    <a:pt x="32" y="9"/>
                    <a:pt x="25" y="4"/>
                  </a:cubicBezTo>
                  <a:cubicBezTo>
                    <a:pt x="18" y="-1"/>
                    <a:pt x="8" y="-2"/>
                    <a:pt x="0" y="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7150" lIns="92150" spcFirstLastPara="1" rIns="92150" wrap="square" tIns="4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7" name="Google Shape;1067;p41"/>
          <p:cNvPicPr preferRelativeResize="0"/>
          <p:nvPr/>
        </p:nvPicPr>
        <p:blipFill rotWithShape="1">
          <a:blip r:embed="rId3">
            <a:alphaModFix/>
          </a:blip>
          <a:srcRect b="25328" l="0" r="0" t="15436"/>
          <a:stretch/>
        </p:blipFill>
        <p:spPr>
          <a:xfrm>
            <a:off x="3831075" y="2286000"/>
            <a:ext cx="1481901" cy="1492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31"/>
          <p:cNvGrpSpPr/>
          <p:nvPr/>
        </p:nvGrpSpPr>
        <p:grpSpPr>
          <a:xfrm>
            <a:off x="6233574" y="3105200"/>
            <a:ext cx="1359000" cy="572700"/>
            <a:chOff x="888100" y="1313650"/>
            <a:chExt cx="1359000" cy="572700"/>
          </a:xfrm>
        </p:grpSpPr>
        <p:sp>
          <p:nvSpPr>
            <p:cNvPr id="919" name="Google Shape;919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1" name="Google Shape;921;p31"/>
          <p:cNvGrpSpPr/>
          <p:nvPr/>
        </p:nvGrpSpPr>
        <p:grpSpPr>
          <a:xfrm>
            <a:off x="6134199" y="1313650"/>
            <a:ext cx="1359000" cy="572700"/>
            <a:chOff x="888100" y="1313650"/>
            <a:chExt cx="1359000" cy="572700"/>
          </a:xfrm>
        </p:grpSpPr>
        <p:sp>
          <p:nvSpPr>
            <p:cNvPr id="922" name="Google Shape;922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4" name="Google Shape;924;p31"/>
          <p:cNvGrpSpPr/>
          <p:nvPr/>
        </p:nvGrpSpPr>
        <p:grpSpPr>
          <a:xfrm>
            <a:off x="3428224" y="3105200"/>
            <a:ext cx="1359000" cy="572700"/>
            <a:chOff x="888100" y="1313650"/>
            <a:chExt cx="1359000" cy="572700"/>
          </a:xfrm>
        </p:grpSpPr>
        <p:sp>
          <p:nvSpPr>
            <p:cNvPr id="925" name="Google Shape;925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7" name="Google Shape;927;p31"/>
          <p:cNvGrpSpPr/>
          <p:nvPr/>
        </p:nvGrpSpPr>
        <p:grpSpPr>
          <a:xfrm>
            <a:off x="3428224" y="1313650"/>
            <a:ext cx="1359000" cy="572700"/>
            <a:chOff x="888100" y="1313650"/>
            <a:chExt cx="1359000" cy="572700"/>
          </a:xfrm>
        </p:grpSpPr>
        <p:sp>
          <p:nvSpPr>
            <p:cNvPr id="928" name="Google Shape;928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30" name="Google Shape;930;p31"/>
          <p:cNvGrpSpPr/>
          <p:nvPr/>
        </p:nvGrpSpPr>
        <p:grpSpPr>
          <a:xfrm>
            <a:off x="816775" y="3105200"/>
            <a:ext cx="1359000" cy="572700"/>
            <a:chOff x="888100" y="1313650"/>
            <a:chExt cx="1359000" cy="572700"/>
          </a:xfrm>
        </p:grpSpPr>
        <p:sp>
          <p:nvSpPr>
            <p:cNvPr id="931" name="Google Shape;931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33" name="Google Shape;933;p31"/>
          <p:cNvGrpSpPr/>
          <p:nvPr/>
        </p:nvGrpSpPr>
        <p:grpSpPr>
          <a:xfrm>
            <a:off x="816775" y="1313650"/>
            <a:ext cx="1359000" cy="572700"/>
            <a:chOff x="888100" y="1313650"/>
            <a:chExt cx="1359000" cy="572700"/>
          </a:xfrm>
        </p:grpSpPr>
        <p:sp>
          <p:nvSpPr>
            <p:cNvPr id="934" name="Google Shape;934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36" name="Google Shape;93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937" name="Google Shape;937;p31"/>
          <p:cNvSpPr txBox="1"/>
          <p:nvPr>
            <p:ph idx="2" type="title"/>
          </p:nvPr>
        </p:nvSpPr>
        <p:spPr>
          <a:xfrm>
            <a:off x="815946" y="137620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38" name="Google Shape;938;p31"/>
          <p:cNvSpPr txBox="1"/>
          <p:nvPr>
            <p:ph idx="3" type="title"/>
          </p:nvPr>
        </p:nvSpPr>
        <p:spPr>
          <a:xfrm>
            <a:off x="816785" y="316774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939" name="Google Shape;939;p31"/>
          <p:cNvSpPr txBox="1"/>
          <p:nvPr>
            <p:ph idx="4" type="title"/>
          </p:nvPr>
        </p:nvSpPr>
        <p:spPr>
          <a:xfrm>
            <a:off x="3524337" y="137620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40" name="Google Shape;940;p31"/>
          <p:cNvSpPr txBox="1"/>
          <p:nvPr>
            <p:ph idx="5" type="title"/>
          </p:nvPr>
        </p:nvSpPr>
        <p:spPr>
          <a:xfrm>
            <a:off x="3524337" y="3167739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941" name="Google Shape;941;p31"/>
          <p:cNvSpPr txBox="1"/>
          <p:nvPr>
            <p:ph idx="6" type="title"/>
          </p:nvPr>
        </p:nvSpPr>
        <p:spPr>
          <a:xfrm>
            <a:off x="6233748" y="137620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42" name="Google Shape;942;p31"/>
          <p:cNvSpPr txBox="1"/>
          <p:nvPr>
            <p:ph idx="7" type="title"/>
          </p:nvPr>
        </p:nvSpPr>
        <p:spPr>
          <a:xfrm>
            <a:off x="6233748" y="3167739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943" name="Google Shape;943;p31"/>
          <p:cNvSpPr txBox="1"/>
          <p:nvPr>
            <p:ph idx="1" type="subTitle"/>
          </p:nvPr>
        </p:nvSpPr>
        <p:spPr>
          <a:xfrm>
            <a:off x="719925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Empathize</a:t>
            </a:r>
            <a:endParaRPr/>
          </a:p>
        </p:txBody>
      </p:sp>
      <p:sp>
        <p:nvSpPr>
          <p:cNvPr id="944" name="Google Shape;944;p31"/>
          <p:cNvSpPr txBox="1"/>
          <p:nvPr>
            <p:ph idx="8" type="subTitle"/>
          </p:nvPr>
        </p:nvSpPr>
        <p:spPr>
          <a:xfrm>
            <a:off x="3426649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</a:t>
            </a:r>
            <a:endParaRPr/>
          </a:p>
        </p:txBody>
      </p:sp>
      <p:sp>
        <p:nvSpPr>
          <p:cNvPr id="945" name="Google Shape;945;p31"/>
          <p:cNvSpPr txBox="1"/>
          <p:nvPr>
            <p:ph idx="9" type="subTitle"/>
          </p:nvPr>
        </p:nvSpPr>
        <p:spPr>
          <a:xfrm>
            <a:off x="6129146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Ideate</a:t>
            </a:r>
            <a:endParaRPr/>
          </a:p>
        </p:txBody>
      </p:sp>
      <p:sp>
        <p:nvSpPr>
          <p:cNvPr id="946" name="Google Shape;946;p31"/>
          <p:cNvSpPr txBox="1"/>
          <p:nvPr>
            <p:ph idx="13" type="subTitle"/>
          </p:nvPr>
        </p:nvSpPr>
        <p:spPr>
          <a:xfrm>
            <a:off x="720750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LoFi Prototype</a:t>
            </a:r>
            <a:endParaRPr/>
          </a:p>
        </p:txBody>
      </p:sp>
      <p:sp>
        <p:nvSpPr>
          <p:cNvPr id="947" name="Google Shape;947;p31"/>
          <p:cNvSpPr txBox="1"/>
          <p:nvPr>
            <p:ph idx="14" type="subTitle"/>
          </p:nvPr>
        </p:nvSpPr>
        <p:spPr>
          <a:xfrm>
            <a:off x="3427474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MedFi Prototype</a:t>
            </a:r>
            <a:endParaRPr/>
          </a:p>
        </p:txBody>
      </p:sp>
      <p:sp>
        <p:nvSpPr>
          <p:cNvPr id="948" name="Google Shape;948;p31"/>
          <p:cNvSpPr txBox="1"/>
          <p:nvPr>
            <p:ph idx="15" type="subTitle"/>
          </p:nvPr>
        </p:nvSpPr>
        <p:spPr>
          <a:xfrm>
            <a:off x="6129971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HiFi Prototype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Empathize</a:t>
            </a:r>
            <a:endParaRPr u="sng"/>
          </a:p>
        </p:txBody>
      </p:sp>
      <p:sp>
        <p:nvSpPr>
          <p:cNvPr id="954" name="Google Shape;954;p32"/>
          <p:cNvSpPr txBox="1"/>
          <p:nvPr>
            <p:ph idx="1" type="subTitle"/>
          </p:nvPr>
        </p:nvSpPr>
        <p:spPr>
          <a:xfrm>
            <a:off x="847516" y="1701833"/>
            <a:ext cx="3152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Female, 20, Student: Inexperienced shopper</a:t>
            </a:r>
            <a:endParaRPr b="1" sz="1800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5" name="Google Shape;955;p32"/>
          <p:cNvSpPr txBox="1"/>
          <p:nvPr>
            <p:ph idx="2" type="subTitle"/>
          </p:nvPr>
        </p:nvSpPr>
        <p:spPr>
          <a:xfrm>
            <a:off x="4592050" y="1701825"/>
            <a:ext cx="3659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Male, 50, Employed: Organized &amp; experienced shopper</a:t>
            </a:r>
            <a:endParaRPr b="1" sz="1800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6" name="Google Shape;956;p32"/>
          <p:cNvSpPr txBox="1"/>
          <p:nvPr>
            <p:ph idx="3" type="subTitle"/>
          </p:nvPr>
        </p:nvSpPr>
        <p:spPr>
          <a:xfrm>
            <a:off x="847525" y="3466225"/>
            <a:ext cx="35844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Male, 38, Employed: Relatively experienced shopper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7" name="Google Shape;957;p32"/>
          <p:cNvSpPr txBox="1"/>
          <p:nvPr>
            <p:ph idx="4" type="subTitle"/>
          </p:nvPr>
        </p:nvSpPr>
        <p:spPr>
          <a:xfrm>
            <a:off x="4592050" y="3474325"/>
            <a:ext cx="39303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Male, 86 , Retired</a:t>
            </a: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b="1" lang="en" sz="18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Self dependent</a:t>
            </a: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and</a:t>
            </a: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highly</a:t>
            </a: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experienced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8" name="Google Shape;958;p32"/>
          <p:cNvSpPr txBox="1"/>
          <p:nvPr>
            <p:ph idx="5" type="subTitle"/>
          </p:nvPr>
        </p:nvSpPr>
        <p:spPr>
          <a:xfrm>
            <a:off x="847516" y="1190625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 1</a:t>
            </a:r>
            <a:endParaRPr/>
          </a:p>
        </p:txBody>
      </p:sp>
      <p:sp>
        <p:nvSpPr>
          <p:cNvPr id="959" name="Google Shape;959;p32"/>
          <p:cNvSpPr txBox="1"/>
          <p:nvPr>
            <p:ph idx="6" type="subTitle"/>
          </p:nvPr>
        </p:nvSpPr>
        <p:spPr>
          <a:xfrm>
            <a:off x="847516" y="2955037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 3</a:t>
            </a:r>
            <a:endParaRPr/>
          </a:p>
        </p:txBody>
      </p:sp>
      <p:sp>
        <p:nvSpPr>
          <p:cNvPr id="960" name="Google Shape;960;p32"/>
          <p:cNvSpPr txBox="1"/>
          <p:nvPr>
            <p:ph idx="7" type="subTitle"/>
          </p:nvPr>
        </p:nvSpPr>
        <p:spPr>
          <a:xfrm>
            <a:off x="4592041" y="1190625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 2</a:t>
            </a:r>
            <a:endParaRPr/>
          </a:p>
        </p:txBody>
      </p:sp>
      <p:sp>
        <p:nvSpPr>
          <p:cNvPr id="961" name="Google Shape;961;p32"/>
          <p:cNvSpPr txBox="1"/>
          <p:nvPr>
            <p:ph idx="8" type="subTitle"/>
          </p:nvPr>
        </p:nvSpPr>
        <p:spPr>
          <a:xfrm>
            <a:off x="4632441" y="2955018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 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3"/>
          <p:cNvSpPr txBox="1"/>
          <p:nvPr>
            <p:ph type="title"/>
          </p:nvPr>
        </p:nvSpPr>
        <p:spPr>
          <a:xfrm>
            <a:off x="713225" y="770500"/>
            <a:ext cx="431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Empathize</a:t>
            </a:r>
            <a:endParaRPr u="sng"/>
          </a:p>
        </p:txBody>
      </p:sp>
      <p:sp>
        <p:nvSpPr>
          <p:cNvPr id="967" name="Google Shape;967;p33"/>
          <p:cNvSpPr txBox="1"/>
          <p:nvPr>
            <p:ph idx="1" type="subTitle"/>
          </p:nvPr>
        </p:nvSpPr>
        <p:spPr>
          <a:xfrm>
            <a:off x="713225" y="1601225"/>
            <a:ext cx="43143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conducted 4 total interviews. We learned: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Motive</a:t>
            </a:r>
            <a:r>
              <a:rPr lang="en"/>
              <a:t>: Grocery shopping = relaxing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Impulse</a:t>
            </a:r>
            <a:r>
              <a:rPr lang="en"/>
              <a:t>: Buying unnecessary items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Budget</a:t>
            </a:r>
            <a:r>
              <a:rPr lang="en"/>
              <a:t>: People go </a:t>
            </a:r>
            <a:r>
              <a:rPr lang="en"/>
              <a:t>over-budget</a:t>
            </a:r>
            <a:r>
              <a:rPr lang="en"/>
              <a:t> often</a:t>
            </a:r>
            <a:endParaRPr/>
          </a:p>
        </p:txBody>
      </p:sp>
      <p:pic>
        <p:nvPicPr>
          <p:cNvPr id="968" name="Google Shape;968;p33"/>
          <p:cNvPicPr preferRelativeResize="0"/>
          <p:nvPr/>
        </p:nvPicPr>
        <p:blipFill rotWithShape="1">
          <a:blip r:embed="rId3">
            <a:alphaModFix/>
          </a:blip>
          <a:srcRect b="0" l="33883" r="14353" t="0"/>
          <a:stretch/>
        </p:blipFill>
        <p:spPr>
          <a:xfrm>
            <a:off x="5149450" y="0"/>
            <a:ext cx="39945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34"/>
          <p:cNvGrpSpPr/>
          <p:nvPr/>
        </p:nvGrpSpPr>
        <p:grpSpPr>
          <a:xfrm>
            <a:off x="6062387" y="1474700"/>
            <a:ext cx="1359000" cy="572700"/>
            <a:chOff x="888100" y="1313650"/>
            <a:chExt cx="1359000" cy="572700"/>
          </a:xfrm>
        </p:grpSpPr>
        <p:sp>
          <p:nvSpPr>
            <p:cNvPr id="974" name="Google Shape;974;p34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76" name="Google Shape;976;p34"/>
          <p:cNvGrpSpPr/>
          <p:nvPr/>
        </p:nvGrpSpPr>
        <p:grpSpPr>
          <a:xfrm>
            <a:off x="3506012" y="1474675"/>
            <a:ext cx="1359000" cy="572700"/>
            <a:chOff x="888100" y="1313650"/>
            <a:chExt cx="1359000" cy="572700"/>
          </a:xfrm>
        </p:grpSpPr>
        <p:sp>
          <p:nvSpPr>
            <p:cNvPr id="977" name="Google Shape;977;p34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79" name="Google Shape;979;p34"/>
          <p:cNvGrpSpPr/>
          <p:nvPr/>
        </p:nvGrpSpPr>
        <p:grpSpPr>
          <a:xfrm>
            <a:off x="949650" y="1474675"/>
            <a:ext cx="1359000" cy="572700"/>
            <a:chOff x="888100" y="1313650"/>
            <a:chExt cx="1359000" cy="572700"/>
          </a:xfrm>
        </p:grpSpPr>
        <p:sp>
          <p:nvSpPr>
            <p:cNvPr id="980" name="Google Shape;980;p34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82" name="Google Shape;98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Define</a:t>
            </a:r>
            <a:endParaRPr u="sng"/>
          </a:p>
        </p:txBody>
      </p:sp>
      <p:sp>
        <p:nvSpPr>
          <p:cNvPr id="983" name="Google Shape;983;p34"/>
          <p:cNvSpPr txBox="1"/>
          <p:nvPr>
            <p:ph idx="4" type="subTitle"/>
          </p:nvPr>
        </p:nvSpPr>
        <p:spPr>
          <a:xfrm>
            <a:off x="851225" y="2192215"/>
            <a:ext cx="2348100" cy="807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984" name="Google Shape;984;p34"/>
          <p:cNvSpPr txBox="1"/>
          <p:nvPr>
            <p:ph idx="5" type="subTitle"/>
          </p:nvPr>
        </p:nvSpPr>
        <p:spPr>
          <a:xfrm>
            <a:off x="3397954" y="2192215"/>
            <a:ext cx="2348100" cy="807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Overspending</a:t>
            </a:r>
            <a:endParaRPr/>
          </a:p>
        </p:txBody>
      </p:sp>
      <p:sp>
        <p:nvSpPr>
          <p:cNvPr id="985" name="Google Shape;985;p34"/>
          <p:cNvSpPr txBox="1"/>
          <p:nvPr>
            <p:ph idx="1" type="subTitle"/>
          </p:nvPr>
        </p:nvSpPr>
        <p:spPr>
          <a:xfrm>
            <a:off x="851225" y="3000706"/>
            <a:ext cx="2348100" cy="150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might we use technology to facilitate grocery list creation?</a:t>
            </a:r>
            <a:endParaRPr sz="1800"/>
          </a:p>
        </p:txBody>
      </p:sp>
      <p:sp>
        <p:nvSpPr>
          <p:cNvPr id="986" name="Google Shape;986;p34"/>
          <p:cNvSpPr txBox="1"/>
          <p:nvPr>
            <p:ph idx="2" type="subTitle"/>
          </p:nvPr>
        </p:nvSpPr>
        <p:spPr>
          <a:xfrm>
            <a:off x="3397950" y="3000700"/>
            <a:ext cx="2490300" cy="150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might we prevent shoppers from overspending on non-essential items?</a:t>
            </a:r>
            <a:endParaRPr sz="1800"/>
          </a:p>
        </p:txBody>
      </p:sp>
      <p:sp>
        <p:nvSpPr>
          <p:cNvPr id="987" name="Google Shape;987;p34"/>
          <p:cNvSpPr txBox="1"/>
          <p:nvPr>
            <p:ph idx="3" type="subTitle"/>
          </p:nvPr>
        </p:nvSpPr>
        <p:spPr>
          <a:xfrm>
            <a:off x="5944675" y="3000708"/>
            <a:ext cx="2348100" cy="150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might we use gamification to make grocery shopping more engaging?</a:t>
            </a:r>
            <a:endParaRPr sz="1800"/>
          </a:p>
        </p:txBody>
      </p:sp>
      <p:sp>
        <p:nvSpPr>
          <p:cNvPr id="988" name="Google Shape;988;p34"/>
          <p:cNvSpPr txBox="1"/>
          <p:nvPr>
            <p:ph idx="6" type="subTitle"/>
          </p:nvPr>
        </p:nvSpPr>
        <p:spPr>
          <a:xfrm>
            <a:off x="5944675" y="2192215"/>
            <a:ext cx="2348100" cy="807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Gamification</a:t>
            </a:r>
            <a:endParaRPr/>
          </a:p>
        </p:txBody>
      </p:sp>
      <p:grpSp>
        <p:nvGrpSpPr>
          <p:cNvPr id="989" name="Google Shape;989;p34"/>
          <p:cNvGrpSpPr/>
          <p:nvPr/>
        </p:nvGrpSpPr>
        <p:grpSpPr>
          <a:xfrm>
            <a:off x="1205715" y="1581257"/>
            <a:ext cx="207582" cy="359594"/>
            <a:chOff x="2656082" y="2287427"/>
            <a:chExt cx="207582" cy="359594"/>
          </a:xfrm>
        </p:grpSpPr>
        <p:sp>
          <p:nvSpPr>
            <p:cNvPr id="990" name="Google Shape;990;p34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34"/>
          <p:cNvGrpSpPr/>
          <p:nvPr/>
        </p:nvGrpSpPr>
        <p:grpSpPr>
          <a:xfrm>
            <a:off x="3709588" y="1593526"/>
            <a:ext cx="336512" cy="335048"/>
            <a:chOff x="3996113" y="4291176"/>
            <a:chExt cx="336512" cy="335048"/>
          </a:xfrm>
        </p:grpSpPr>
        <p:sp>
          <p:nvSpPr>
            <p:cNvPr id="995" name="Google Shape;995;p34"/>
            <p:cNvSpPr/>
            <p:nvPr/>
          </p:nvSpPr>
          <p:spPr>
            <a:xfrm>
              <a:off x="4082143" y="4323386"/>
              <a:ext cx="111810" cy="219833"/>
            </a:xfrm>
            <a:custGeom>
              <a:rect b="b" l="l" r="r" t="t"/>
              <a:pathLst>
                <a:path extrusionOk="0" h="6907" w="3513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226894" y="4523485"/>
              <a:ext cx="52324" cy="51942"/>
            </a:xfrm>
            <a:custGeom>
              <a:rect b="b" l="l" r="r" t="t"/>
              <a:pathLst>
                <a:path extrusionOk="0" h="1632" w="1644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3996113" y="4291176"/>
              <a:ext cx="336512" cy="335048"/>
            </a:xfrm>
            <a:custGeom>
              <a:rect b="b" l="l" r="r" t="t"/>
              <a:pathLst>
                <a:path extrusionOk="0" h="10527" w="10573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34"/>
          <p:cNvGrpSpPr/>
          <p:nvPr/>
        </p:nvGrpSpPr>
        <p:grpSpPr>
          <a:xfrm>
            <a:off x="6303147" y="1584952"/>
            <a:ext cx="318495" cy="352209"/>
            <a:chOff x="7541397" y="2904802"/>
            <a:chExt cx="318495" cy="352209"/>
          </a:xfrm>
        </p:grpSpPr>
        <p:sp>
          <p:nvSpPr>
            <p:cNvPr id="999" name="Google Shape;999;p34"/>
            <p:cNvSpPr/>
            <p:nvPr/>
          </p:nvSpPr>
          <p:spPr>
            <a:xfrm>
              <a:off x="7541397" y="2904802"/>
              <a:ext cx="318495" cy="352209"/>
            </a:xfrm>
            <a:custGeom>
              <a:rect b="b" l="l" r="r" t="t"/>
              <a:pathLst>
                <a:path extrusionOk="0" h="11074" w="10014">
                  <a:moveTo>
                    <a:pt x="2287" y="1763"/>
                  </a:moveTo>
                  <a:lnTo>
                    <a:pt x="2453" y="3941"/>
                  </a:lnTo>
                  <a:cubicBezTo>
                    <a:pt x="2501" y="4501"/>
                    <a:pt x="2668" y="5037"/>
                    <a:pt x="2918" y="5537"/>
                  </a:cubicBezTo>
                  <a:lnTo>
                    <a:pt x="2096" y="5120"/>
                  </a:lnTo>
                  <a:cubicBezTo>
                    <a:pt x="1560" y="4846"/>
                    <a:pt x="1120" y="4430"/>
                    <a:pt x="787" y="3929"/>
                  </a:cubicBezTo>
                  <a:cubicBezTo>
                    <a:pt x="477" y="3418"/>
                    <a:pt x="310" y="2822"/>
                    <a:pt x="310" y="2227"/>
                  </a:cubicBezTo>
                  <a:lnTo>
                    <a:pt x="310" y="1977"/>
                  </a:lnTo>
                  <a:cubicBezTo>
                    <a:pt x="310" y="1858"/>
                    <a:pt x="406" y="1763"/>
                    <a:pt x="525" y="1763"/>
                  </a:cubicBezTo>
                  <a:close/>
                  <a:moveTo>
                    <a:pt x="7383" y="1036"/>
                  </a:moveTo>
                  <a:lnTo>
                    <a:pt x="7168" y="3799"/>
                  </a:lnTo>
                  <a:cubicBezTo>
                    <a:pt x="7168" y="3882"/>
                    <a:pt x="7228" y="3953"/>
                    <a:pt x="7323" y="3977"/>
                  </a:cubicBezTo>
                  <a:cubicBezTo>
                    <a:pt x="7406" y="3977"/>
                    <a:pt x="7490" y="3918"/>
                    <a:pt x="7502" y="3822"/>
                  </a:cubicBezTo>
                  <a:lnTo>
                    <a:pt x="7645" y="1751"/>
                  </a:lnTo>
                  <a:lnTo>
                    <a:pt x="9419" y="1751"/>
                  </a:lnTo>
                  <a:cubicBezTo>
                    <a:pt x="9538" y="1751"/>
                    <a:pt x="9633" y="1846"/>
                    <a:pt x="9633" y="1965"/>
                  </a:cubicBezTo>
                  <a:lnTo>
                    <a:pt x="9633" y="2227"/>
                  </a:lnTo>
                  <a:lnTo>
                    <a:pt x="9645" y="2227"/>
                  </a:lnTo>
                  <a:cubicBezTo>
                    <a:pt x="9645" y="2822"/>
                    <a:pt x="9478" y="3418"/>
                    <a:pt x="9169" y="3929"/>
                  </a:cubicBezTo>
                  <a:cubicBezTo>
                    <a:pt x="8859" y="4430"/>
                    <a:pt x="8395" y="4846"/>
                    <a:pt x="7859" y="5120"/>
                  </a:cubicBezTo>
                  <a:lnTo>
                    <a:pt x="7037" y="5525"/>
                  </a:lnTo>
                  <a:cubicBezTo>
                    <a:pt x="7204" y="5239"/>
                    <a:pt x="7323" y="4930"/>
                    <a:pt x="7395" y="4596"/>
                  </a:cubicBezTo>
                  <a:cubicBezTo>
                    <a:pt x="7406" y="4501"/>
                    <a:pt x="7371" y="4418"/>
                    <a:pt x="7275" y="4406"/>
                  </a:cubicBezTo>
                  <a:cubicBezTo>
                    <a:pt x="7265" y="4404"/>
                    <a:pt x="7255" y="4404"/>
                    <a:pt x="7244" y="4404"/>
                  </a:cubicBezTo>
                  <a:cubicBezTo>
                    <a:pt x="7170" y="4404"/>
                    <a:pt x="7095" y="4441"/>
                    <a:pt x="7085" y="4525"/>
                  </a:cubicBezTo>
                  <a:cubicBezTo>
                    <a:pt x="6966" y="5013"/>
                    <a:pt x="6740" y="5477"/>
                    <a:pt x="6430" y="5858"/>
                  </a:cubicBezTo>
                  <a:lnTo>
                    <a:pt x="6418" y="5882"/>
                  </a:lnTo>
                  <a:cubicBezTo>
                    <a:pt x="6240" y="6096"/>
                    <a:pt x="6025" y="6311"/>
                    <a:pt x="5787" y="6489"/>
                  </a:cubicBezTo>
                  <a:lnTo>
                    <a:pt x="4156" y="6489"/>
                  </a:lnTo>
                  <a:cubicBezTo>
                    <a:pt x="3930" y="6311"/>
                    <a:pt x="3715" y="6120"/>
                    <a:pt x="3537" y="5894"/>
                  </a:cubicBezTo>
                  <a:cubicBezTo>
                    <a:pt x="3525" y="5882"/>
                    <a:pt x="3525" y="5858"/>
                    <a:pt x="3513" y="5846"/>
                  </a:cubicBezTo>
                  <a:cubicBezTo>
                    <a:pt x="3084" y="5299"/>
                    <a:pt x="2811" y="4608"/>
                    <a:pt x="2751" y="3894"/>
                  </a:cubicBezTo>
                  <a:lnTo>
                    <a:pt x="2549" y="1036"/>
                  </a:lnTo>
                  <a:close/>
                  <a:moveTo>
                    <a:pt x="5668" y="6811"/>
                  </a:moveTo>
                  <a:cubicBezTo>
                    <a:pt x="5680" y="6811"/>
                    <a:pt x="5692" y="6835"/>
                    <a:pt x="5692" y="6835"/>
                  </a:cubicBezTo>
                  <a:cubicBezTo>
                    <a:pt x="5740" y="6858"/>
                    <a:pt x="5751" y="6906"/>
                    <a:pt x="5751" y="6954"/>
                  </a:cubicBezTo>
                  <a:lnTo>
                    <a:pt x="5751" y="7049"/>
                  </a:lnTo>
                  <a:cubicBezTo>
                    <a:pt x="5787" y="7120"/>
                    <a:pt x="5716" y="7192"/>
                    <a:pt x="5644" y="7192"/>
                  </a:cubicBezTo>
                  <a:lnTo>
                    <a:pt x="4311" y="7192"/>
                  </a:lnTo>
                  <a:cubicBezTo>
                    <a:pt x="4239" y="7192"/>
                    <a:pt x="4180" y="7132"/>
                    <a:pt x="4180" y="7049"/>
                  </a:cubicBezTo>
                  <a:lnTo>
                    <a:pt x="4180" y="6954"/>
                  </a:lnTo>
                  <a:cubicBezTo>
                    <a:pt x="4180" y="6906"/>
                    <a:pt x="4216" y="6858"/>
                    <a:pt x="4239" y="6835"/>
                  </a:cubicBezTo>
                  <a:cubicBezTo>
                    <a:pt x="4251" y="6835"/>
                    <a:pt x="4275" y="6811"/>
                    <a:pt x="4275" y="6811"/>
                  </a:cubicBezTo>
                  <a:close/>
                  <a:moveTo>
                    <a:pt x="5382" y="7513"/>
                  </a:moveTo>
                  <a:cubicBezTo>
                    <a:pt x="5466" y="7787"/>
                    <a:pt x="5656" y="8013"/>
                    <a:pt x="5906" y="8156"/>
                  </a:cubicBezTo>
                  <a:lnTo>
                    <a:pt x="6013" y="8216"/>
                  </a:lnTo>
                  <a:cubicBezTo>
                    <a:pt x="6180" y="8287"/>
                    <a:pt x="6263" y="8454"/>
                    <a:pt x="6263" y="8632"/>
                  </a:cubicBezTo>
                  <a:lnTo>
                    <a:pt x="6263" y="8668"/>
                  </a:lnTo>
                  <a:lnTo>
                    <a:pt x="3680" y="8668"/>
                  </a:lnTo>
                  <a:lnTo>
                    <a:pt x="3680" y="8632"/>
                  </a:lnTo>
                  <a:cubicBezTo>
                    <a:pt x="3680" y="8454"/>
                    <a:pt x="3775" y="8299"/>
                    <a:pt x="3930" y="8216"/>
                  </a:cubicBezTo>
                  <a:lnTo>
                    <a:pt x="4037" y="8156"/>
                  </a:lnTo>
                  <a:cubicBezTo>
                    <a:pt x="4287" y="8025"/>
                    <a:pt x="4477" y="7799"/>
                    <a:pt x="4537" y="7513"/>
                  </a:cubicBezTo>
                  <a:close/>
                  <a:moveTo>
                    <a:pt x="6966" y="8978"/>
                  </a:moveTo>
                  <a:cubicBezTo>
                    <a:pt x="7168" y="8978"/>
                    <a:pt x="7347" y="9156"/>
                    <a:pt x="7347" y="9359"/>
                  </a:cubicBezTo>
                  <a:lnTo>
                    <a:pt x="7347" y="10002"/>
                  </a:lnTo>
                  <a:lnTo>
                    <a:pt x="2572" y="10002"/>
                  </a:lnTo>
                  <a:lnTo>
                    <a:pt x="2572" y="9359"/>
                  </a:lnTo>
                  <a:cubicBezTo>
                    <a:pt x="2572" y="9156"/>
                    <a:pt x="2751" y="8978"/>
                    <a:pt x="2953" y="8978"/>
                  </a:cubicBezTo>
                  <a:close/>
                  <a:moveTo>
                    <a:pt x="7859" y="10347"/>
                  </a:moveTo>
                  <a:lnTo>
                    <a:pt x="7859" y="10716"/>
                  </a:lnTo>
                  <a:lnTo>
                    <a:pt x="2084" y="10716"/>
                  </a:lnTo>
                  <a:lnTo>
                    <a:pt x="2084" y="10347"/>
                  </a:lnTo>
                  <a:close/>
                  <a:moveTo>
                    <a:pt x="2132" y="0"/>
                  </a:moveTo>
                  <a:cubicBezTo>
                    <a:pt x="1930" y="0"/>
                    <a:pt x="1763" y="167"/>
                    <a:pt x="1763" y="358"/>
                  </a:cubicBezTo>
                  <a:lnTo>
                    <a:pt x="1763" y="703"/>
                  </a:lnTo>
                  <a:cubicBezTo>
                    <a:pt x="1763" y="893"/>
                    <a:pt x="1930" y="1060"/>
                    <a:pt x="2132" y="1060"/>
                  </a:cubicBezTo>
                  <a:lnTo>
                    <a:pt x="2251" y="1060"/>
                  </a:lnTo>
                  <a:lnTo>
                    <a:pt x="2275" y="1441"/>
                  </a:lnTo>
                  <a:lnTo>
                    <a:pt x="537" y="1441"/>
                  </a:lnTo>
                  <a:cubicBezTo>
                    <a:pt x="239" y="1441"/>
                    <a:pt x="1" y="1679"/>
                    <a:pt x="1" y="1977"/>
                  </a:cubicBezTo>
                  <a:lnTo>
                    <a:pt x="1" y="2227"/>
                  </a:lnTo>
                  <a:cubicBezTo>
                    <a:pt x="1" y="2882"/>
                    <a:pt x="179" y="3537"/>
                    <a:pt x="537" y="4108"/>
                  </a:cubicBezTo>
                  <a:cubicBezTo>
                    <a:pt x="870" y="4668"/>
                    <a:pt x="1382" y="5120"/>
                    <a:pt x="1965" y="5418"/>
                  </a:cubicBezTo>
                  <a:lnTo>
                    <a:pt x="3239" y="6061"/>
                  </a:lnTo>
                  <a:cubicBezTo>
                    <a:pt x="3251" y="6061"/>
                    <a:pt x="3275" y="6073"/>
                    <a:pt x="3287" y="6085"/>
                  </a:cubicBezTo>
                  <a:cubicBezTo>
                    <a:pt x="3287" y="6085"/>
                    <a:pt x="3287" y="6096"/>
                    <a:pt x="3299" y="6096"/>
                  </a:cubicBezTo>
                  <a:cubicBezTo>
                    <a:pt x="3311" y="6120"/>
                    <a:pt x="3334" y="6144"/>
                    <a:pt x="3334" y="6180"/>
                  </a:cubicBezTo>
                  <a:cubicBezTo>
                    <a:pt x="3334" y="6251"/>
                    <a:pt x="3275" y="6311"/>
                    <a:pt x="3192" y="6311"/>
                  </a:cubicBezTo>
                  <a:lnTo>
                    <a:pt x="3013" y="6311"/>
                  </a:lnTo>
                  <a:cubicBezTo>
                    <a:pt x="2930" y="6311"/>
                    <a:pt x="2858" y="6382"/>
                    <a:pt x="2858" y="6477"/>
                  </a:cubicBezTo>
                  <a:cubicBezTo>
                    <a:pt x="2858" y="6561"/>
                    <a:pt x="2930" y="6632"/>
                    <a:pt x="3013" y="6632"/>
                  </a:cubicBezTo>
                  <a:lnTo>
                    <a:pt x="3192" y="6632"/>
                  </a:lnTo>
                  <a:cubicBezTo>
                    <a:pt x="3358" y="6632"/>
                    <a:pt x="3489" y="6549"/>
                    <a:pt x="3585" y="6430"/>
                  </a:cubicBezTo>
                  <a:cubicBezTo>
                    <a:pt x="3692" y="6537"/>
                    <a:pt x="3811" y="6632"/>
                    <a:pt x="3930" y="6739"/>
                  </a:cubicBezTo>
                  <a:cubicBezTo>
                    <a:pt x="3882" y="6811"/>
                    <a:pt x="3870" y="6894"/>
                    <a:pt x="3870" y="6977"/>
                  </a:cubicBezTo>
                  <a:lnTo>
                    <a:pt x="3870" y="7085"/>
                  </a:lnTo>
                  <a:cubicBezTo>
                    <a:pt x="3870" y="7311"/>
                    <a:pt x="4025" y="7501"/>
                    <a:pt x="4239" y="7549"/>
                  </a:cubicBezTo>
                  <a:cubicBezTo>
                    <a:pt x="4180" y="7692"/>
                    <a:pt x="4073" y="7823"/>
                    <a:pt x="3906" y="7906"/>
                  </a:cubicBezTo>
                  <a:lnTo>
                    <a:pt x="3811" y="7966"/>
                  </a:lnTo>
                  <a:cubicBezTo>
                    <a:pt x="3537" y="8097"/>
                    <a:pt x="3370" y="8359"/>
                    <a:pt x="3370" y="8656"/>
                  </a:cubicBezTo>
                  <a:lnTo>
                    <a:pt x="3370" y="8704"/>
                  </a:lnTo>
                  <a:lnTo>
                    <a:pt x="3001" y="8704"/>
                  </a:lnTo>
                  <a:cubicBezTo>
                    <a:pt x="2620" y="8704"/>
                    <a:pt x="2287" y="9037"/>
                    <a:pt x="2287" y="9418"/>
                  </a:cubicBezTo>
                  <a:lnTo>
                    <a:pt x="2287" y="10061"/>
                  </a:lnTo>
                  <a:lnTo>
                    <a:pt x="2025" y="10061"/>
                  </a:lnTo>
                  <a:cubicBezTo>
                    <a:pt x="1906" y="10061"/>
                    <a:pt x="1799" y="10168"/>
                    <a:pt x="1799" y="10287"/>
                  </a:cubicBezTo>
                  <a:lnTo>
                    <a:pt x="1799" y="10847"/>
                  </a:lnTo>
                  <a:cubicBezTo>
                    <a:pt x="1799" y="10966"/>
                    <a:pt x="1906" y="11073"/>
                    <a:pt x="2025" y="11073"/>
                  </a:cubicBezTo>
                  <a:lnTo>
                    <a:pt x="8002" y="11073"/>
                  </a:lnTo>
                  <a:cubicBezTo>
                    <a:pt x="8121" y="11073"/>
                    <a:pt x="8228" y="10966"/>
                    <a:pt x="8228" y="10847"/>
                  </a:cubicBezTo>
                  <a:lnTo>
                    <a:pt x="8228" y="10287"/>
                  </a:lnTo>
                  <a:cubicBezTo>
                    <a:pt x="8228" y="10168"/>
                    <a:pt x="8121" y="10061"/>
                    <a:pt x="8002" y="10061"/>
                  </a:cubicBezTo>
                  <a:lnTo>
                    <a:pt x="7740" y="10061"/>
                  </a:lnTo>
                  <a:lnTo>
                    <a:pt x="7740" y="9418"/>
                  </a:lnTo>
                  <a:cubicBezTo>
                    <a:pt x="7740" y="9037"/>
                    <a:pt x="7406" y="8704"/>
                    <a:pt x="7025" y="8704"/>
                  </a:cubicBezTo>
                  <a:lnTo>
                    <a:pt x="6644" y="8704"/>
                  </a:lnTo>
                  <a:lnTo>
                    <a:pt x="6644" y="8656"/>
                  </a:lnTo>
                  <a:cubicBezTo>
                    <a:pt x="6644" y="8359"/>
                    <a:pt x="6490" y="8097"/>
                    <a:pt x="6216" y="7966"/>
                  </a:cubicBezTo>
                  <a:lnTo>
                    <a:pt x="6109" y="7906"/>
                  </a:lnTo>
                  <a:cubicBezTo>
                    <a:pt x="5966" y="7823"/>
                    <a:pt x="5847" y="7692"/>
                    <a:pt x="5787" y="7549"/>
                  </a:cubicBezTo>
                  <a:cubicBezTo>
                    <a:pt x="5990" y="7501"/>
                    <a:pt x="6156" y="7323"/>
                    <a:pt x="6156" y="7085"/>
                  </a:cubicBezTo>
                  <a:lnTo>
                    <a:pt x="6156" y="6977"/>
                  </a:lnTo>
                  <a:cubicBezTo>
                    <a:pt x="6156" y="6894"/>
                    <a:pt x="6132" y="6811"/>
                    <a:pt x="6097" y="6739"/>
                  </a:cubicBezTo>
                  <a:cubicBezTo>
                    <a:pt x="6216" y="6656"/>
                    <a:pt x="6335" y="6549"/>
                    <a:pt x="6442" y="6430"/>
                  </a:cubicBezTo>
                  <a:cubicBezTo>
                    <a:pt x="6513" y="6561"/>
                    <a:pt x="6668" y="6632"/>
                    <a:pt x="6823" y="6632"/>
                  </a:cubicBezTo>
                  <a:lnTo>
                    <a:pt x="7002" y="6632"/>
                  </a:lnTo>
                  <a:cubicBezTo>
                    <a:pt x="7097" y="6632"/>
                    <a:pt x="7168" y="6561"/>
                    <a:pt x="7168" y="6477"/>
                  </a:cubicBezTo>
                  <a:cubicBezTo>
                    <a:pt x="7168" y="6382"/>
                    <a:pt x="7097" y="6311"/>
                    <a:pt x="7002" y="6311"/>
                  </a:cubicBezTo>
                  <a:lnTo>
                    <a:pt x="6823" y="6311"/>
                  </a:lnTo>
                  <a:cubicBezTo>
                    <a:pt x="6752" y="6311"/>
                    <a:pt x="6692" y="6251"/>
                    <a:pt x="6692" y="6180"/>
                  </a:cubicBezTo>
                  <a:cubicBezTo>
                    <a:pt x="6692" y="6144"/>
                    <a:pt x="6704" y="6120"/>
                    <a:pt x="6728" y="6085"/>
                  </a:cubicBezTo>
                  <a:cubicBezTo>
                    <a:pt x="6740" y="6073"/>
                    <a:pt x="6752" y="6061"/>
                    <a:pt x="6763" y="6061"/>
                  </a:cubicBezTo>
                  <a:lnTo>
                    <a:pt x="8049" y="5418"/>
                  </a:lnTo>
                  <a:cubicBezTo>
                    <a:pt x="8645" y="5120"/>
                    <a:pt x="9133" y="4668"/>
                    <a:pt x="9478" y="4108"/>
                  </a:cubicBezTo>
                  <a:cubicBezTo>
                    <a:pt x="9823" y="3537"/>
                    <a:pt x="10014" y="2906"/>
                    <a:pt x="10014" y="2227"/>
                  </a:cubicBezTo>
                  <a:lnTo>
                    <a:pt x="10014" y="1977"/>
                  </a:lnTo>
                  <a:cubicBezTo>
                    <a:pt x="9954" y="1679"/>
                    <a:pt x="9716" y="1441"/>
                    <a:pt x="9430" y="1441"/>
                  </a:cubicBezTo>
                  <a:lnTo>
                    <a:pt x="7692" y="1441"/>
                  </a:lnTo>
                  <a:lnTo>
                    <a:pt x="7728" y="1060"/>
                  </a:lnTo>
                  <a:lnTo>
                    <a:pt x="7847" y="1060"/>
                  </a:lnTo>
                  <a:cubicBezTo>
                    <a:pt x="8037" y="1060"/>
                    <a:pt x="8204" y="893"/>
                    <a:pt x="8204" y="703"/>
                  </a:cubicBezTo>
                  <a:lnTo>
                    <a:pt x="8204" y="358"/>
                  </a:lnTo>
                  <a:cubicBezTo>
                    <a:pt x="8204" y="167"/>
                    <a:pt x="8037" y="0"/>
                    <a:pt x="7847" y="0"/>
                  </a:cubicBezTo>
                  <a:lnTo>
                    <a:pt x="3501" y="0"/>
                  </a:lnTo>
                  <a:cubicBezTo>
                    <a:pt x="3406" y="0"/>
                    <a:pt x="3334" y="72"/>
                    <a:pt x="3334" y="167"/>
                  </a:cubicBezTo>
                  <a:cubicBezTo>
                    <a:pt x="3334" y="250"/>
                    <a:pt x="3406" y="322"/>
                    <a:pt x="3501" y="322"/>
                  </a:cubicBezTo>
                  <a:lnTo>
                    <a:pt x="7847" y="322"/>
                  </a:lnTo>
                  <a:cubicBezTo>
                    <a:pt x="7859" y="322"/>
                    <a:pt x="7883" y="346"/>
                    <a:pt x="7883" y="370"/>
                  </a:cubicBezTo>
                  <a:lnTo>
                    <a:pt x="7883" y="715"/>
                  </a:lnTo>
                  <a:cubicBezTo>
                    <a:pt x="7883" y="727"/>
                    <a:pt x="7871" y="762"/>
                    <a:pt x="7847" y="762"/>
                  </a:cubicBezTo>
                  <a:lnTo>
                    <a:pt x="2132" y="762"/>
                  </a:lnTo>
                  <a:cubicBezTo>
                    <a:pt x="2108" y="762"/>
                    <a:pt x="2084" y="739"/>
                    <a:pt x="2084" y="715"/>
                  </a:cubicBezTo>
                  <a:lnTo>
                    <a:pt x="2084" y="370"/>
                  </a:lnTo>
                  <a:cubicBezTo>
                    <a:pt x="2084" y="358"/>
                    <a:pt x="2096" y="322"/>
                    <a:pt x="2132" y="322"/>
                  </a:cubicBezTo>
                  <a:lnTo>
                    <a:pt x="2739" y="322"/>
                  </a:lnTo>
                  <a:cubicBezTo>
                    <a:pt x="2823" y="322"/>
                    <a:pt x="2894" y="250"/>
                    <a:pt x="2894" y="167"/>
                  </a:cubicBezTo>
                  <a:cubicBezTo>
                    <a:pt x="2894" y="72"/>
                    <a:pt x="2823" y="0"/>
                    <a:pt x="2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642505" y="2952128"/>
              <a:ext cx="112876" cy="106451"/>
            </a:xfrm>
            <a:custGeom>
              <a:rect b="b" l="l" r="r" t="t"/>
              <a:pathLst>
                <a:path extrusionOk="0" h="3347" w="3549">
                  <a:moveTo>
                    <a:pt x="1822" y="548"/>
                  </a:moveTo>
                  <a:lnTo>
                    <a:pt x="2084" y="1287"/>
                  </a:lnTo>
                  <a:cubicBezTo>
                    <a:pt x="2120" y="1346"/>
                    <a:pt x="2156" y="1394"/>
                    <a:pt x="2239" y="1394"/>
                  </a:cubicBezTo>
                  <a:lnTo>
                    <a:pt x="3037" y="1429"/>
                  </a:lnTo>
                  <a:lnTo>
                    <a:pt x="2382" y="1918"/>
                  </a:lnTo>
                  <a:cubicBezTo>
                    <a:pt x="2322" y="1965"/>
                    <a:pt x="2311" y="2025"/>
                    <a:pt x="2322" y="2096"/>
                  </a:cubicBezTo>
                  <a:lnTo>
                    <a:pt x="2549" y="2870"/>
                  </a:lnTo>
                  <a:lnTo>
                    <a:pt x="1894" y="2430"/>
                  </a:lnTo>
                  <a:cubicBezTo>
                    <a:pt x="1864" y="2412"/>
                    <a:pt x="1831" y="2403"/>
                    <a:pt x="1800" y="2403"/>
                  </a:cubicBezTo>
                  <a:cubicBezTo>
                    <a:pt x="1769" y="2403"/>
                    <a:pt x="1739" y="2412"/>
                    <a:pt x="1715" y="2430"/>
                  </a:cubicBezTo>
                  <a:lnTo>
                    <a:pt x="1060" y="2870"/>
                  </a:lnTo>
                  <a:lnTo>
                    <a:pt x="1287" y="2096"/>
                  </a:lnTo>
                  <a:cubicBezTo>
                    <a:pt x="1298" y="2037"/>
                    <a:pt x="1287" y="1965"/>
                    <a:pt x="1227" y="1918"/>
                  </a:cubicBezTo>
                  <a:lnTo>
                    <a:pt x="596" y="1429"/>
                  </a:lnTo>
                  <a:lnTo>
                    <a:pt x="1406" y="1394"/>
                  </a:lnTo>
                  <a:cubicBezTo>
                    <a:pt x="1465" y="1394"/>
                    <a:pt x="1525" y="1358"/>
                    <a:pt x="1549" y="1287"/>
                  </a:cubicBezTo>
                  <a:lnTo>
                    <a:pt x="1822" y="548"/>
                  </a:lnTo>
                  <a:close/>
                  <a:moveTo>
                    <a:pt x="1775" y="1"/>
                  </a:moveTo>
                  <a:cubicBezTo>
                    <a:pt x="1691" y="1"/>
                    <a:pt x="1608" y="60"/>
                    <a:pt x="1560" y="144"/>
                  </a:cubicBezTo>
                  <a:lnTo>
                    <a:pt x="1227" y="1084"/>
                  </a:lnTo>
                  <a:lnTo>
                    <a:pt x="227" y="1120"/>
                  </a:lnTo>
                  <a:cubicBezTo>
                    <a:pt x="144" y="1120"/>
                    <a:pt x="60" y="1168"/>
                    <a:pt x="36" y="1263"/>
                  </a:cubicBezTo>
                  <a:cubicBezTo>
                    <a:pt x="1" y="1358"/>
                    <a:pt x="36" y="1441"/>
                    <a:pt x="108" y="1501"/>
                  </a:cubicBezTo>
                  <a:lnTo>
                    <a:pt x="894" y="2108"/>
                  </a:lnTo>
                  <a:lnTo>
                    <a:pt x="632" y="3061"/>
                  </a:lnTo>
                  <a:cubicBezTo>
                    <a:pt x="596" y="3156"/>
                    <a:pt x="632" y="3239"/>
                    <a:pt x="703" y="3299"/>
                  </a:cubicBezTo>
                  <a:cubicBezTo>
                    <a:pt x="739" y="3328"/>
                    <a:pt x="781" y="3343"/>
                    <a:pt x="824" y="3343"/>
                  </a:cubicBezTo>
                  <a:cubicBezTo>
                    <a:pt x="867" y="3343"/>
                    <a:pt x="912" y="3328"/>
                    <a:pt x="953" y="3299"/>
                  </a:cubicBezTo>
                  <a:lnTo>
                    <a:pt x="1775" y="2751"/>
                  </a:lnTo>
                  <a:lnTo>
                    <a:pt x="2596" y="3299"/>
                  </a:lnTo>
                  <a:cubicBezTo>
                    <a:pt x="2620" y="3334"/>
                    <a:pt x="2668" y="3346"/>
                    <a:pt x="2715" y="3346"/>
                  </a:cubicBezTo>
                  <a:cubicBezTo>
                    <a:pt x="2751" y="3346"/>
                    <a:pt x="2799" y="3334"/>
                    <a:pt x="2834" y="3299"/>
                  </a:cubicBezTo>
                  <a:cubicBezTo>
                    <a:pt x="2906" y="3239"/>
                    <a:pt x="2942" y="3156"/>
                    <a:pt x="2906" y="3061"/>
                  </a:cubicBezTo>
                  <a:lnTo>
                    <a:pt x="2644" y="2108"/>
                  </a:lnTo>
                  <a:lnTo>
                    <a:pt x="3430" y="1501"/>
                  </a:lnTo>
                  <a:cubicBezTo>
                    <a:pt x="3513" y="1441"/>
                    <a:pt x="3549" y="1358"/>
                    <a:pt x="3513" y="1263"/>
                  </a:cubicBezTo>
                  <a:cubicBezTo>
                    <a:pt x="3489" y="1168"/>
                    <a:pt x="3418" y="1120"/>
                    <a:pt x="3323" y="1120"/>
                  </a:cubicBezTo>
                  <a:lnTo>
                    <a:pt x="2322" y="1084"/>
                  </a:lnTo>
                  <a:lnTo>
                    <a:pt x="1989" y="144"/>
                  </a:lnTo>
                  <a:cubicBezTo>
                    <a:pt x="1953" y="60"/>
                    <a:pt x="1882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5"/>
          <p:cNvSpPr txBox="1"/>
          <p:nvPr>
            <p:ph idx="4294967295" type="subTitle"/>
          </p:nvPr>
        </p:nvSpPr>
        <p:spPr>
          <a:xfrm>
            <a:off x="4327550" y="1240125"/>
            <a:ext cx="43143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narrowed down 3 POVs. We decided: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Notify</a:t>
            </a:r>
            <a:r>
              <a:rPr lang="en"/>
              <a:t>: People forget a lot - we need reminders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Predictable</a:t>
            </a:r>
            <a:r>
              <a:rPr lang="en"/>
              <a:t>: Make it easy, expectable, replicable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Encouraging</a:t>
            </a:r>
            <a:r>
              <a:rPr lang="en"/>
              <a:t>: Organization is key + motivation</a:t>
            </a:r>
            <a:endParaRPr/>
          </a:p>
        </p:txBody>
      </p:sp>
      <p:sp>
        <p:nvSpPr>
          <p:cNvPr id="1006" name="Google Shape;1006;p35"/>
          <p:cNvSpPr txBox="1"/>
          <p:nvPr>
            <p:ph type="title"/>
          </p:nvPr>
        </p:nvSpPr>
        <p:spPr>
          <a:xfrm>
            <a:off x="4372925" y="517050"/>
            <a:ext cx="20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Define</a:t>
            </a:r>
            <a:endParaRPr sz="3000" u="sng"/>
          </a:p>
        </p:txBody>
      </p:sp>
      <p:pic>
        <p:nvPicPr>
          <p:cNvPr id="1007" name="Google Shape;1007;p35"/>
          <p:cNvPicPr preferRelativeResize="0"/>
          <p:nvPr/>
        </p:nvPicPr>
        <p:blipFill rotWithShape="1">
          <a:blip r:embed="rId3">
            <a:alphaModFix/>
          </a:blip>
          <a:srcRect b="0" l="33569" r="22685" t="0"/>
          <a:stretch/>
        </p:blipFill>
        <p:spPr>
          <a:xfrm>
            <a:off x="40125" y="0"/>
            <a:ext cx="3880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6"/>
          <p:cNvSpPr txBox="1"/>
          <p:nvPr>
            <p:ph type="title"/>
          </p:nvPr>
        </p:nvSpPr>
        <p:spPr>
          <a:xfrm>
            <a:off x="713225" y="555081"/>
            <a:ext cx="459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Ideate</a:t>
            </a:r>
            <a:endParaRPr u="sng"/>
          </a:p>
        </p:txBody>
      </p:sp>
      <p:grpSp>
        <p:nvGrpSpPr>
          <p:cNvPr id="1013" name="Google Shape;1013;p36"/>
          <p:cNvGrpSpPr/>
          <p:nvPr/>
        </p:nvGrpSpPr>
        <p:grpSpPr>
          <a:xfrm>
            <a:off x="5027531" y="3125688"/>
            <a:ext cx="218100" cy="2017800"/>
            <a:chOff x="8321275" y="2721525"/>
            <a:chExt cx="218100" cy="2017800"/>
          </a:xfrm>
        </p:grpSpPr>
        <p:sp>
          <p:nvSpPr>
            <p:cNvPr id="1014" name="Google Shape;1014;p36"/>
            <p:cNvSpPr/>
            <p:nvPr/>
          </p:nvSpPr>
          <p:spPr>
            <a:xfrm>
              <a:off x="8321275" y="2721525"/>
              <a:ext cx="218100" cy="218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015" name="Google Shape;1015;p36"/>
            <p:cNvCxnSpPr>
              <a:stCxn id="1014" idx="4"/>
            </p:cNvCxnSpPr>
            <p:nvPr/>
          </p:nvCxnSpPr>
          <p:spPr>
            <a:xfrm>
              <a:off x="8430325" y="2939625"/>
              <a:ext cx="0" cy="179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016" name="Google Shape;1016;p36"/>
          <p:cNvPicPr preferRelativeResize="0"/>
          <p:nvPr/>
        </p:nvPicPr>
        <p:blipFill rotWithShape="1">
          <a:blip r:embed="rId3">
            <a:alphaModFix/>
          </a:blip>
          <a:srcRect b="750" l="0" r="0" t="552"/>
          <a:stretch/>
        </p:blipFill>
        <p:spPr>
          <a:xfrm>
            <a:off x="5383569" y="10373"/>
            <a:ext cx="3760431" cy="51434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7" name="Google Shape;1017;p36"/>
          <p:cNvSpPr txBox="1"/>
          <p:nvPr/>
        </p:nvSpPr>
        <p:spPr>
          <a:xfrm>
            <a:off x="575275" y="1374575"/>
            <a:ext cx="4314300" cy="29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928"/>
                </a:solidFill>
                <a:latin typeface="Montserrat"/>
                <a:ea typeface="Montserrat"/>
                <a:cs typeface="Montserrat"/>
                <a:sym typeface="Montserrat"/>
              </a:rPr>
              <a:t>We compared ideas and decided on:</a:t>
            </a:r>
            <a:endParaRPr sz="1200">
              <a:solidFill>
                <a:srgbClr val="2629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Product</a:t>
            </a:r>
            <a:r>
              <a:rPr lang="en" sz="1200">
                <a:solidFill>
                  <a:srgbClr val="262928"/>
                </a:solidFill>
                <a:latin typeface="Montserrat"/>
                <a:ea typeface="Montserrat"/>
                <a:cs typeface="Montserrat"/>
                <a:sym typeface="Montserrat"/>
              </a:rPr>
              <a:t>: A grocery-listing mobile application</a:t>
            </a:r>
            <a:endParaRPr sz="1200">
              <a:solidFill>
                <a:srgbClr val="2629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r>
              <a:rPr lang="en" sz="1200">
                <a:solidFill>
                  <a:srgbClr val="262928"/>
                </a:solidFill>
                <a:latin typeface="Montserrat"/>
                <a:ea typeface="Montserrat"/>
                <a:cs typeface="Montserrat"/>
                <a:sym typeface="Montserrat"/>
              </a:rPr>
              <a:t>: Purchase history &amp; list generation</a:t>
            </a:r>
            <a:endParaRPr sz="1200">
              <a:solidFill>
                <a:srgbClr val="2629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Omit</a:t>
            </a:r>
            <a:r>
              <a:rPr lang="en" sz="1200">
                <a:solidFill>
                  <a:srgbClr val="262928"/>
                </a:solidFill>
                <a:latin typeface="Montserrat"/>
                <a:ea typeface="Montserrat"/>
                <a:cs typeface="Montserrat"/>
                <a:sym typeface="Montserrat"/>
              </a:rPr>
              <a:t>: Social &amp; AI aspects - not enough time</a:t>
            </a:r>
            <a:endParaRPr sz="1200">
              <a:solidFill>
                <a:srgbClr val="26292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7"/>
          <p:cNvSpPr txBox="1"/>
          <p:nvPr>
            <p:ph type="title"/>
          </p:nvPr>
        </p:nvSpPr>
        <p:spPr>
          <a:xfrm>
            <a:off x="725050" y="0"/>
            <a:ext cx="2074200" cy="7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LoFi</a:t>
            </a:r>
            <a:endParaRPr u="sng"/>
          </a:p>
        </p:txBody>
      </p:sp>
      <p:sp>
        <p:nvSpPr>
          <p:cNvPr id="1023" name="Google Shape;1023;p37"/>
          <p:cNvSpPr txBox="1"/>
          <p:nvPr>
            <p:ph idx="4294967295" type="subTitle"/>
          </p:nvPr>
        </p:nvSpPr>
        <p:spPr>
          <a:xfrm>
            <a:off x="725050" y="864300"/>
            <a:ext cx="7804800" cy="15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 at this stage: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Experience Prototype</a:t>
            </a:r>
            <a:r>
              <a:rPr lang="en"/>
              <a:t>: Overall positive feedback - people would (theoretically) use the app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200"/>
              <a:buAutoNum type="arabicPeriod"/>
            </a:pPr>
            <a:r>
              <a:rPr b="1" lang="en">
                <a:solidFill>
                  <a:srgbClr val="6AA84F"/>
                </a:solidFill>
              </a:rPr>
              <a:t>Paper Prototype</a:t>
            </a:r>
            <a:r>
              <a:rPr lang="en"/>
              <a:t>: Identified issues - confusion with buttons &amp; search bar - app features</a:t>
            </a:r>
            <a:endParaRPr/>
          </a:p>
        </p:txBody>
      </p:sp>
      <p:pic>
        <p:nvPicPr>
          <p:cNvPr id="1024" name="Google Shape;1024;p37"/>
          <p:cNvPicPr preferRelativeResize="0"/>
          <p:nvPr/>
        </p:nvPicPr>
        <p:blipFill rotWithShape="1">
          <a:blip r:embed="rId3">
            <a:alphaModFix/>
          </a:blip>
          <a:srcRect b="0" l="8498" r="14590" t="0"/>
          <a:stretch/>
        </p:blipFill>
        <p:spPr>
          <a:xfrm>
            <a:off x="5908450" y="2619400"/>
            <a:ext cx="3235550" cy="25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5" name="Google Shape;10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9408"/>
            <a:ext cx="5908450" cy="252409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38"/>
          <p:cNvSpPr txBox="1"/>
          <p:nvPr>
            <p:ph type="title"/>
          </p:nvPr>
        </p:nvSpPr>
        <p:spPr>
          <a:xfrm>
            <a:off x="713225" y="4146175"/>
            <a:ext cx="7717500" cy="504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MedFi - Figma</a:t>
            </a:r>
            <a:endParaRPr sz="30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X App Designer Portfolio by Slidesgo">
  <a:themeElements>
    <a:clrScheme name="Simple Light">
      <a:dk1>
        <a:srgbClr val="262928"/>
      </a:dk1>
      <a:lt1>
        <a:srgbClr val="FFFFFF"/>
      </a:lt1>
      <a:dk2>
        <a:srgbClr val="3844F9"/>
      </a:dk2>
      <a:lt2>
        <a:srgbClr val="80C3EB"/>
      </a:lt2>
      <a:accent1>
        <a:srgbClr val="F7F077"/>
      </a:accent1>
      <a:accent2>
        <a:srgbClr val="E59CAB"/>
      </a:accent2>
      <a:accent3>
        <a:srgbClr val="F6E2DA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